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a9d88ee2a_2_35:notes"/>
          <p:cNvSpPr txBox="1"/>
          <p:nvPr>
            <p:ph idx="1" type="body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3aa9d88ee2a_2_35:notes"/>
          <p:cNvSpPr/>
          <p:nvPr>
            <p:ph idx="2" type="sldImg"/>
          </p:nvPr>
        </p:nvSpPr>
        <p:spPr>
          <a:xfrm>
            <a:off x="1143067" y="685799"/>
            <a:ext cx="4572548" cy="34289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aa9d88ee2a_2_300:notes"/>
          <p:cNvSpPr txBox="1"/>
          <p:nvPr>
            <p:ph idx="1" type="body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aa9d88ee2a_2_300:notes"/>
          <p:cNvSpPr/>
          <p:nvPr>
            <p:ph idx="2" type="sldImg"/>
          </p:nvPr>
        </p:nvSpPr>
        <p:spPr>
          <a:xfrm>
            <a:off x="1143067" y="685799"/>
            <a:ext cx="4572548" cy="34289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a9d88ee2a_2_321:notes"/>
          <p:cNvSpPr txBox="1"/>
          <p:nvPr>
            <p:ph idx="1" type="body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3aa9d88ee2a_2_321:notes"/>
          <p:cNvSpPr/>
          <p:nvPr>
            <p:ph idx="2" type="sldImg"/>
          </p:nvPr>
        </p:nvSpPr>
        <p:spPr>
          <a:xfrm>
            <a:off x="1143067" y="685799"/>
            <a:ext cx="4572548" cy="34289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aa9d88ee2a_2_344:notes"/>
          <p:cNvSpPr txBox="1"/>
          <p:nvPr>
            <p:ph idx="1" type="body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3aa9d88ee2a_2_344:notes"/>
          <p:cNvSpPr/>
          <p:nvPr>
            <p:ph idx="2" type="sldImg"/>
          </p:nvPr>
        </p:nvSpPr>
        <p:spPr>
          <a:xfrm>
            <a:off x="1143067" y="685799"/>
            <a:ext cx="4572548" cy="34289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a9d88ee2a_2_56:notes"/>
          <p:cNvSpPr txBox="1"/>
          <p:nvPr>
            <p:ph idx="1" type="body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aa9d88ee2a_2_56:notes"/>
          <p:cNvSpPr/>
          <p:nvPr>
            <p:ph idx="2" type="sldImg"/>
          </p:nvPr>
        </p:nvSpPr>
        <p:spPr>
          <a:xfrm>
            <a:off x="1143067" y="685799"/>
            <a:ext cx="4572548" cy="34289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a9d88ee2a_2_69:notes"/>
          <p:cNvSpPr txBox="1"/>
          <p:nvPr>
            <p:ph idx="1" type="body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aa9d88ee2a_2_69:notes"/>
          <p:cNvSpPr/>
          <p:nvPr>
            <p:ph idx="2" type="sldImg"/>
          </p:nvPr>
        </p:nvSpPr>
        <p:spPr>
          <a:xfrm>
            <a:off x="1143067" y="685799"/>
            <a:ext cx="4572548" cy="34289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a9d88ee2a_2_125:notes"/>
          <p:cNvSpPr txBox="1"/>
          <p:nvPr>
            <p:ph idx="1" type="body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aa9d88ee2a_2_125:notes"/>
          <p:cNvSpPr/>
          <p:nvPr>
            <p:ph idx="2" type="sldImg"/>
          </p:nvPr>
        </p:nvSpPr>
        <p:spPr>
          <a:xfrm>
            <a:off x="1143067" y="685799"/>
            <a:ext cx="4572548" cy="34289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a9d88ee2a_2_175:notes"/>
          <p:cNvSpPr txBox="1"/>
          <p:nvPr>
            <p:ph idx="1" type="body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aa9d88ee2a_2_175:notes"/>
          <p:cNvSpPr/>
          <p:nvPr>
            <p:ph idx="2" type="sldImg"/>
          </p:nvPr>
        </p:nvSpPr>
        <p:spPr>
          <a:xfrm>
            <a:off x="1143067" y="685799"/>
            <a:ext cx="4572548" cy="34289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aa9d88ee2a_2_194:notes"/>
          <p:cNvSpPr txBox="1"/>
          <p:nvPr>
            <p:ph idx="1" type="body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aa9d88ee2a_2_194:notes"/>
          <p:cNvSpPr/>
          <p:nvPr>
            <p:ph idx="2" type="sldImg"/>
          </p:nvPr>
        </p:nvSpPr>
        <p:spPr>
          <a:xfrm>
            <a:off x="1143067" y="685799"/>
            <a:ext cx="4572548" cy="34289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aa9d88ee2a_2_225:notes"/>
          <p:cNvSpPr txBox="1"/>
          <p:nvPr>
            <p:ph idx="1" type="body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aa9d88ee2a_2_225:notes"/>
          <p:cNvSpPr/>
          <p:nvPr>
            <p:ph idx="2" type="sldImg"/>
          </p:nvPr>
        </p:nvSpPr>
        <p:spPr>
          <a:xfrm>
            <a:off x="1143067" y="685799"/>
            <a:ext cx="4572548" cy="34289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aa9d88ee2a_2_243:notes"/>
          <p:cNvSpPr txBox="1"/>
          <p:nvPr>
            <p:ph idx="1" type="body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aa9d88ee2a_2_243:notes"/>
          <p:cNvSpPr/>
          <p:nvPr>
            <p:ph idx="2" type="sldImg"/>
          </p:nvPr>
        </p:nvSpPr>
        <p:spPr>
          <a:xfrm>
            <a:off x="1143067" y="685799"/>
            <a:ext cx="4572548" cy="34289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aa9d88ee2a_2_272:notes"/>
          <p:cNvSpPr txBox="1"/>
          <p:nvPr>
            <p:ph idx="1" type="body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aa9d88ee2a_2_272:notes"/>
          <p:cNvSpPr/>
          <p:nvPr>
            <p:ph idx="2" type="sldImg"/>
          </p:nvPr>
        </p:nvSpPr>
        <p:spPr>
          <a:xfrm>
            <a:off x="1143067" y="685799"/>
            <a:ext cx="4572548" cy="34289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457200" y="205740"/>
            <a:ext cx="82296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457200" y="205740"/>
            <a:ext cx="82296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457200" y="205740"/>
            <a:ext cx="82296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6786562" y="2009634"/>
            <a:ext cx="2357627" cy="3133751"/>
          </a:xfrm>
          <a:custGeom>
            <a:rect b="b" l="l" r="r" t="t"/>
            <a:pathLst>
              <a:path extrusionOk="0" h="6890384" w="5183505">
                <a:moveTo>
                  <a:pt x="0" y="0"/>
                </a:moveTo>
                <a:lnTo>
                  <a:pt x="5183088" y="0"/>
                </a:lnTo>
                <a:lnTo>
                  <a:pt x="5183088" y="6889842"/>
                </a:lnTo>
                <a:lnTo>
                  <a:pt x="0" y="6889842"/>
                </a:lnTo>
                <a:lnTo>
                  <a:pt x="0" y="0"/>
                </a:lnTo>
                <a:close/>
              </a:path>
            </a:pathLst>
          </a:custGeom>
          <a:solidFill>
            <a:srgbClr val="EDF0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57200" y="205740"/>
            <a:ext cx="82296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b="0" i="0" sz="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0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2.png"/><Relationship Id="rId10" Type="http://schemas.openxmlformats.org/officeDocument/2006/relationships/image" Target="../media/image70.png"/><Relationship Id="rId13" Type="http://schemas.openxmlformats.org/officeDocument/2006/relationships/image" Target="../media/image71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8.png"/><Relationship Id="rId14" Type="http://schemas.openxmlformats.org/officeDocument/2006/relationships/image" Target="../media/image74.png"/><Relationship Id="rId5" Type="http://schemas.openxmlformats.org/officeDocument/2006/relationships/image" Target="../media/image63.png"/><Relationship Id="rId6" Type="http://schemas.openxmlformats.org/officeDocument/2006/relationships/image" Target="../media/image69.png"/><Relationship Id="rId7" Type="http://schemas.openxmlformats.org/officeDocument/2006/relationships/image" Target="../media/image65.png"/><Relationship Id="rId8" Type="http://schemas.openxmlformats.org/officeDocument/2006/relationships/image" Target="../media/image67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8.png"/><Relationship Id="rId10" Type="http://schemas.openxmlformats.org/officeDocument/2006/relationships/image" Target="../media/image93.png"/><Relationship Id="rId13" Type="http://schemas.openxmlformats.org/officeDocument/2006/relationships/image" Target="../media/image82.png"/><Relationship Id="rId1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Relationship Id="rId15" Type="http://schemas.openxmlformats.org/officeDocument/2006/relationships/image" Target="../media/image83.png"/><Relationship Id="rId14" Type="http://schemas.openxmlformats.org/officeDocument/2006/relationships/image" Target="../media/image87.png"/><Relationship Id="rId17" Type="http://schemas.openxmlformats.org/officeDocument/2006/relationships/image" Target="../media/image92.png"/><Relationship Id="rId16" Type="http://schemas.openxmlformats.org/officeDocument/2006/relationships/image" Target="../media/image81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0.png"/><Relationship Id="rId8" Type="http://schemas.openxmlformats.org/officeDocument/2006/relationships/image" Target="../media/image9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9.png"/><Relationship Id="rId4" Type="http://schemas.openxmlformats.org/officeDocument/2006/relationships/image" Target="../media/image91.png"/><Relationship Id="rId5" Type="http://schemas.openxmlformats.org/officeDocument/2006/relationships/image" Target="../media/image88.png"/><Relationship Id="rId6" Type="http://schemas.openxmlformats.org/officeDocument/2006/relationships/image" Target="../media/image96.png"/><Relationship Id="rId7" Type="http://schemas.openxmlformats.org/officeDocument/2006/relationships/image" Target="../media/image9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6.png"/><Relationship Id="rId13" Type="http://schemas.openxmlformats.org/officeDocument/2006/relationships/image" Target="../media/image2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15" Type="http://schemas.openxmlformats.org/officeDocument/2006/relationships/image" Target="../media/image27.png"/><Relationship Id="rId14" Type="http://schemas.openxmlformats.org/officeDocument/2006/relationships/image" Target="../media/image17.png"/><Relationship Id="rId16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15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22.png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9.png"/><Relationship Id="rId9" Type="http://schemas.openxmlformats.org/officeDocument/2006/relationships/image" Target="../media/image21.png"/><Relationship Id="rId15" Type="http://schemas.openxmlformats.org/officeDocument/2006/relationships/image" Target="../media/image23.png"/><Relationship Id="rId14" Type="http://schemas.openxmlformats.org/officeDocument/2006/relationships/image" Target="../media/image28.png"/><Relationship Id="rId16" Type="http://schemas.openxmlformats.org/officeDocument/2006/relationships/image" Target="../media/image36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25.png"/><Relationship Id="rId8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7.png"/><Relationship Id="rId4" Type="http://schemas.openxmlformats.org/officeDocument/2006/relationships/image" Target="../media/image24.png"/><Relationship Id="rId5" Type="http://schemas.openxmlformats.org/officeDocument/2006/relationships/image" Target="../media/image12.png"/><Relationship Id="rId6" Type="http://schemas.openxmlformats.org/officeDocument/2006/relationships/image" Target="../media/image40.png"/><Relationship Id="rId7" Type="http://schemas.openxmlformats.org/officeDocument/2006/relationships/image" Target="../media/image34.png"/><Relationship Id="rId8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51.png"/><Relationship Id="rId5" Type="http://schemas.openxmlformats.org/officeDocument/2006/relationships/image" Target="../media/image12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Relationship Id="rId8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png"/><Relationship Id="rId4" Type="http://schemas.openxmlformats.org/officeDocument/2006/relationships/image" Target="../media/image12.png"/><Relationship Id="rId9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2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56.png"/><Relationship Id="rId5" Type="http://schemas.openxmlformats.org/officeDocument/2006/relationships/image" Target="../media/image42.png"/><Relationship Id="rId6" Type="http://schemas.openxmlformats.org/officeDocument/2006/relationships/image" Target="../media/image50.png"/><Relationship Id="rId7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1.png"/><Relationship Id="rId4" Type="http://schemas.openxmlformats.org/officeDocument/2006/relationships/image" Target="../media/image53.png"/><Relationship Id="rId9" Type="http://schemas.openxmlformats.org/officeDocument/2006/relationships/image" Target="../media/image60.png"/><Relationship Id="rId5" Type="http://schemas.openxmlformats.org/officeDocument/2006/relationships/image" Target="../media/image55.png"/><Relationship Id="rId6" Type="http://schemas.openxmlformats.org/officeDocument/2006/relationships/image" Target="../media/image59.png"/><Relationship Id="rId7" Type="http://schemas.openxmlformats.org/officeDocument/2006/relationships/image" Target="../media/image57.png"/><Relationship Id="rId8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9"/>
          <p:cNvGrpSpPr/>
          <p:nvPr/>
        </p:nvGrpSpPr>
        <p:grpSpPr>
          <a:xfrm>
            <a:off x="476250" y="476218"/>
            <a:ext cx="679876" cy="553507"/>
            <a:chOff x="1047088" y="1047092"/>
            <a:chExt cx="1494782" cy="1217031"/>
          </a:xfrm>
        </p:grpSpPr>
        <p:sp>
          <p:nvSpPr>
            <p:cNvPr id="90" name="Google Shape;90;p19"/>
            <p:cNvSpPr/>
            <p:nvPr/>
          </p:nvSpPr>
          <p:spPr>
            <a:xfrm>
              <a:off x="1047088" y="1242408"/>
              <a:ext cx="1238885" cy="1021715"/>
            </a:xfrm>
            <a:custGeom>
              <a:rect b="b" l="l" r="r" t="t"/>
              <a:pathLst>
                <a:path extrusionOk="0" h="1021714" w="1238885">
                  <a:moveTo>
                    <a:pt x="859183" y="27"/>
                  </a:moveTo>
                  <a:lnTo>
                    <a:pt x="0" y="0"/>
                  </a:lnTo>
                  <a:lnTo>
                    <a:pt x="0" y="1021466"/>
                  </a:lnTo>
                  <a:lnTo>
                    <a:pt x="295265" y="731686"/>
                  </a:lnTo>
                  <a:lnTo>
                    <a:pt x="1238564" y="731311"/>
                  </a:lnTo>
                  <a:lnTo>
                    <a:pt x="1238564" y="450194"/>
                  </a:lnTo>
                  <a:lnTo>
                    <a:pt x="1222015" y="451336"/>
                  </a:lnTo>
                  <a:lnTo>
                    <a:pt x="1205257" y="451719"/>
                  </a:lnTo>
                  <a:lnTo>
                    <a:pt x="1156655" y="448444"/>
                  </a:lnTo>
                  <a:lnTo>
                    <a:pt x="1110041" y="438905"/>
                  </a:lnTo>
                  <a:lnTo>
                    <a:pt x="1065842" y="423529"/>
                  </a:lnTo>
                  <a:lnTo>
                    <a:pt x="1024481" y="402745"/>
                  </a:lnTo>
                  <a:lnTo>
                    <a:pt x="986385" y="376981"/>
                  </a:lnTo>
                  <a:lnTo>
                    <a:pt x="951980" y="346666"/>
                  </a:lnTo>
                  <a:lnTo>
                    <a:pt x="921701" y="312217"/>
                  </a:lnTo>
                  <a:lnTo>
                    <a:pt x="895971" y="274068"/>
                  </a:lnTo>
                  <a:lnTo>
                    <a:pt x="875217" y="232646"/>
                  </a:lnTo>
                  <a:lnTo>
                    <a:pt x="859865" y="188379"/>
                  </a:lnTo>
                  <a:lnTo>
                    <a:pt x="850341" y="141695"/>
                  </a:lnTo>
                  <a:lnTo>
                    <a:pt x="847071" y="93021"/>
                  </a:lnTo>
                  <a:lnTo>
                    <a:pt x="847890" y="69287"/>
                  </a:lnTo>
                  <a:lnTo>
                    <a:pt x="850263" y="45630"/>
                  </a:lnTo>
                  <a:lnTo>
                    <a:pt x="854068" y="22421"/>
                  </a:lnTo>
                  <a:lnTo>
                    <a:pt x="859183" y="27"/>
                  </a:lnTo>
                  <a:close/>
                </a:path>
              </a:pathLst>
            </a:custGeom>
            <a:solidFill>
              <a:srgbClr val="05838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91" name="Google Shape;91;p19"/>
            <p:cNvSpPr/>
            <p:nvPr/>
          </p:nvSpPr>
          <p:spPr>
            <a:xfrm>
              <a:off x="1963385" y="1047092"/>
              <a:ext cx="578485" cy="577215"/>
            </a:xfrm>
            <a:custGeom>
              <a:rect b="b" l="l" r="r" t="t"/>
              <a:pathLst>
                <a:path extrusionOk="0" h="577215" w="578485">
                  <a:moveTo>
                    <a:pt x="288959" y="0"/>
                  </a:moveTo>
                  <a:lnTo>
                    <a:pt x="242087" y="3774"/>
                  </a:lnTo>
                  <a:lnTo>
                    <a:pt x="197624" y="14702"/>
                  </a:lnTo>
                  <a:lnTo>
                    <a:pt x="156163" y="32188"/>
                  </a:lnTo>
                  <a:lnTo>
                    <a:pt x="118300" y="55637"/>
                  </a:lnTo>
                  <a:lnTo>
                    <a:pt x="84629" y="84455"/>
                  </a:lnTo>
                  <a:lnTo>
                    <a:pt x="55746" y="118050"/>
                  </a:lnTo>
                  <a:lnTo>
                    <a:pt x="32248" y="155832"/>
                  </a:lnTo>
                  <a:lnTo>
                    <a:pt x="14728" y="197205"/>
                  </a:lnTo>
                  <a:lnTo>
                    <a:pt x="3781" y="241577"/>
                  </a:lnTo>
                  <a:lnTo>
                    <a:pt x="0" y="288352"/>
                  </a:lnTo>
                  <a:lnTo>
                    <a:pt x="3782" y="335126"/>
                  </a:lnTo>
                  <a:lnTo>
                    <a:pt x="14732" y="379495"/>
                  </a:lnTo>
                  <a:lnTo>
                    <a:pt x="32254" y="420866"/>
                  </a:lnTo>
                  <a:lnTo>
                    <a:pt x="55752" y="458648"/>
                  </a:lnTo>
                  <a:lnTo>
                    <a:pt x="84629" y="492249"/>
                  </a:lnTo>
                  <a:lnTo>
                    <a:pt x="118295" y="521067"/>
                  </a:lnTo>
                  <a:lnTo>
                    <a:pt x="156157" y="544516"/>
                  </a:lnTo>
                  <a:lnTo>
                    <a:pt x="197620" y="562002"/>
                  </a:lnTo>
                  <a:lnTo>
                    <a:pt x="242086" y="572930"/>
                  </a:lnTo>
                  <a:lnTo>
                    <a:pt x="288959" y="576705"/>
                  </a:lnTo>
                  <a:lnTo>
                    <a:pt x="335831" y="572931"/>
                  </a:lnTo>
                  <a:lnTo>
                    <a:pt x="380294" y="562006"/>
                  </a:lnTo>
                  <a:lnTo>
                    <a:pt x="421755" y="544522"/>
                  </a:lnTo>
                  <a:lnTo>
                    <a:pt x="459618" y="521072"/>
                  </a:lnTo>
                  <a:lnTo>
                    <a:pt x="493289" y="492249"/>
                  </a:lnTo>
                  <a:lnTo>
                    <a:pt x="522171" y="458654"/>
                  </a:lnTo>
                  <a:lnTo>
                    <a:pt x="545670" y="420872"/>
                  </a:lnTo>
                  <a:lnTo>
                    <a:pt x="563190" y="379499"/>
                  </a:lnTo>
                  <a:lnTo>
                    <a:pt x="574137" y="335127"/>
                  </a:lnTo>
                  <a:lnTo>
                    <a:pt x="577918" y="288352"/>
                  </a:lnTo>
                  <a:lnTo>
                    <a:pt x="574136" y="241578"/>
                  </a:lnTo>
                  <a:lnTo>
                    <a:pt x="563186" y="197209"/>
                  </a:lnTo>
                  <a:lnTo>
                    <a:pt x="545664" y="155838"/>
                  </a:lnTo>
                  <a:lnTo>
                    <a:pt x="522166" y="118056"/>
                  </a:lnTo>
                  <a:lnTo>
                    <a:pt x="493289" y="84455"/>
                  </a:lnTo>
                  <a:lnTo>
                    <a:pt x="459618" y="55637"/>
                  </a:lnTo>
                  <a:lnTo>
                    <a:pt x="421755" y="32188"/>
                  </a:lnTo>
                  <a:lnTo>
                    <a:pt x="380294" y="14702"/>
                  </a:lnTo>
                  <a:lnTo>
                    <a:pt x="335831" y="3774"/>
                  </a:lnTo>
                  <a:lnTo>
                    <a:pt x="288959" y="0"/>
                  </a:lnTo>
                  <a:close/>
                </a:path>
              </a:pathLst>
            </a:custGeom>
            <a:solidFill>
              <a:srgbClr val="E21D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92" name="Google Shape;92;p19"/>
          <p:cNvSpPr/>
          <p:nvPr/>
        </p:nvSpPr>
        <p:spPr>
          <a:xfrm>
            <a:off x="1236384" y="664629"/>
            <a:ext cx="1735512" cy="174434"/>
          </a:xfrm>
          <a:custGeom>
            <a:rect b="b" l="l" r="r" t="t"/>
            <a:pathLst>
              <a:path extrusionOk="0" h="383539" w="3815715">
                <a:moveTo>
                  <a:pt x="389742" y="13"/>
                </a:moveTo>
                <a:lnTo>
                  <a:pt x="0" y="13"/>
                </a:lnTo>
                <a:lnTo>
                  <a:pt x="0" y="383231"/>
                </a:lnTo>
                <a:lnTo>
                  <a:pt x="103033" y="383231"/>
                </a:lnTo>
                <a:lnTo>
                  <a:pt x="103033" y="98469"/>
                </a:lnTo>
                <a:lnTo>
                  <a:pt x="389742" y="98469"/>
                </a:lnTo>
                <a:lnTo>
                  <a:pt x="389742" y="13"/>
                </a:lnTo>
                <a:close/>
              </a:path>
              <a:path extrusionOk="0" h="383539" w="3815715">
                <a:moveTo>
                  <a:pt x="389742" y="98469"/>
                </a:moveTo>
                <a:lnTo>
                  <a:pt x="286709" y="98469"/>
                </a:lnTo>
                <a:lnTo>
                  <a:pt x="286709" y="383231"/>
                </a:lnTo>
                <a:lnTo>
                  <a:pt x="389742" y="383231"/>
                </a:lnTo>
                <a:lnTo>
                  <a:pt x="389742" y="98469"/>
                </a:lnTo>
                <a:close/>
              </a:path>
              <a:path extrusionOk="0" h="383539" w="3815715">
                <a:moveTo>
                  <a:pt x="708828" y="13"/>
                </a:moveTo>
                <a:lnTo>
                  <a:pt x="454495" y="13"/>
                </a:lnTo>
                <a:lnTo>
                  <a:pt x="454495" y="383231"/>
                </a:lnTo>
                <a:lnTo>
                  <a:pt x="556931" y="383231"/>
                </a:lnTo>
                <a:lnTo>
                  <a:pt x="556931" y="98469"/>
                </a:lnTo>
                <a:lnTo>
                  <a:pt x="854302" y="98469"/>
                </a:lnTo>
                <a:lnTo>
                  <a:pt x="853984" y="96384"/>
                </a:lnTo>
                <a:lnTo>
                  <a:pt x="833237" y="56429"/>
                </a:lnTo>
                <a:lnTo>
                  <a:pt x="800903" y="26068"/>
                </a:lnTo>
                <a:lnTo>
                  <a:pt x="758821" y="6772"/>
                </a:lnTo>
                <a:lnTo>
                  <a:pt x="708828" y="13"/>
                </a:lnTo>
                <a:close/>
              </a:path>
              <a:path extrusionOk="0" h="383539" w="3815715">
                <a:moveTo>
                  <a:pt x="854302" y="98469"/>
                </a:moveTo>
                <a:lnTo>
                  <a:pt x="710592" y="98469"/>
                </a:lnTo>
                <a:lnTo>
                  <a:pt x="729808" y="101979"/>
                </a:lnTo>
                <a:lnTo>
                  <a:pt x="745108" y="111957"/>
                </a:lnTo>
                <a:lnTo>
                  <a:pt x="755219" y="127573"/>
                </a:lnTo>
                <a:lnTo>
                  <a:pt x="758872" y="147995"/>
                </a:lnTo>
                <a:lnTo>
                  <a:pt x="755221" y="167826"/>
                </a:lnTo>
                <a:lnTo>
                  <a:pt x="745113" y="183292"/>
                </a:lnTo>
                <a:lnTo>
                  <a:pt x="729814" y="193341"/>
                </a:lnTo>
                <a:lnTo>
                  <a:pt x="710592" y="196924"/>
                </a:lnTo>
                <a:lnTo>
                  <a:pt x="586377" y="196924"/>
                </a:lnTo>
                <a:lnTo>
                  <a:pt x="586377" y="288310"/>
                </a:lnTo>
                <a:lnTo>
                  <a:pt x="708828" y="288310"/>
                </a:lnTo>
                <a:lnTo>
                  <a:pt x="758821" y="281556"/>
                </a:lnTo>
                <a:lnTo>
                  <a:pt x="800903" y="262294"/>
                </a:lnTo>
                <a:lnTo>
                  <a:pt x="833237" y="232023"/>
                </a:lnTo>
                <a:lnTo>
                  <a:pt x="853984" y="192245"/>
                </a:lnTo>
                <a:lnTo>
                  <a:pt x="861308" y="144460"/>
                </a:lnTo>
                <a:lnTo>
                  <a:pt x="854302" y="98469"/>
                </a:lnTo>
                <a:close/>
              </a:path>
              <a:path extrusionOk="0" h="383539" w="3815715">
                <a:moveTo>
                  <a:pt x="1157435" y="0"/>
                </a:moveTo>
                <a:lnTo>
                  <a:pt x="1102099" y="0"/>
                </a:lnTo>
                <a:lnTo>
                  <a:pt x="1053988" y="4612"/>
                </a:lnTo>
                <a:lnTo>
                  <a:pt x="1010708" y="17981"/>
                </a:lnTo>
                <a:lnTo>
                  <a:pt x="973197" y="39406"/>
                </a:lnTo>
                <a:lnTo>
                  <a:pt x="942391" y="68184"/>
                </a:lnTo>
                <a:lnTo>
                  <a:pt x="919228" y="103612"/>
                </a:lnTo>
                <a:lnTo>
                  <a:pt x="904644" y="144990"/>
                </a:lnTo>
                <a:lnTo>
                  <a:pt x="899574" y="191615"/>
                </a:lnTo>
                <a:lnTo>
                  <a:pt x="904645" y="238245"/>
                </a:lnTo>
                <a:lnTo>
                  <a:pt x="919231" y="279625"/>
                </a:lnTo>
                <a:lnTo>
                  <a:pt x="942395" y="315053"/>
                </a:lnTo>
                <a:lnTo>
                  <a:pt x="973202" y="343829"/>
                </a:lnTo>
                <a:lnTo>
                  <a:pt x="1010712" y="365252"/>
                </a:lnTo>
                <a:lnTo>
                  <a:pt x="1053990" y="378620"/>
                </a:lnTo>
                <a:lnTo>
                  <a:pt x="1102099" y="383231"/>
                </a:lnTo>
                <a:lnTo>
                  <a:pt x="1157435" y="383231"/>
                </a:lnTo>
                <a:lnTo>
                  <a:pt x="1205322" y="378620"/>
                </a:lnTo>
                <a:lnTo>
                  <a:pt x="1248442" y="365252"/>
                </a:lnTo>
                <a:lnTo>
                  <a:pt x="1285846" y="343829"/>
                </a:lnTo>
                <a:lnTo>
                  <a:pt x="1316588" y="315053"/>
                </a:lnTo>
                <a:lnTo>
                  <a:pt x="1336745" y="284180"/>
                </a:lnTo>
                <a:lnTo>
                  <a:pt x="1095029" y="284180"/>
                </a:lnTo>
                <a:lnTo>
                  <a:pt x="1057642" y="277428"/>
                </a:lnTo>
                <a:lnTo>
                  <a:pt x="1028206" y="258461"/>
                </a:lnTo>
                <a:lnTo>
                  <a:pt x="1008927" y="229212"/>
                </a:lnTo>
                <a:lnTo>
                  <a:pt x="1002010" y="191615"/>
                </a:lnTo>
                <a:lnTo>
                  <a:pt x="1009011" y="153682"/>
                </a:lnTo>
                <a:lnTo>
                  <a:pt x="1028430" y="124261"/>
                </a:lnTo>
                <a:lnTo>
                  <a:pt x="1057894" y="105230"/>
                </a:lnTo>
                <a:lnTo>
                  <a:pt x="1095029" y="98469"/>
                </a:lnTo>
                <a:lnTo>
                  <a:pt x="1336361" y="98469"/>
                </a:lnTo>
                <a:lnTo>
                  <a:pt x="1316582" y="68178"/>
                </a:lnTo>
                <a:lnTo>
                  <a:pt x="1285838" y="39402"/>
                </a:lnTo>
                <a:lnTo>
                  <a:pt x="1248434" y="17979"/>
                </a:lnTo>
                <a:lnTo>
                  <a:pt x="1205314" y="4611"/>
                </a:lnTo>
                <a:lnTo>
                  <a:pt x="1157435" y="0"/>
                </a:lnTo>
                <a:close/>
              </a:path>
              <a:path extrusionOk="0" h="383539" w="3815715">
                <a:moveTo>
                  <a:pt x="1336361" y="98469"/>
                </a:moveTo>
                <a:lnTo>
                  <a:pt x="1164505" y="98469"/>
                </a:lnTo>
                <a:lnTo>
                  <a:pt x="1201548" y="105230"/>
                </a:lnTo>
                <a:lnTo>
                  <a:pt x="1230812" y="124261"/>
                </a:lnTo>
                <a:lnTo>
                  <a:pt x="1250031" y="153682"/>
                </a:lnTo>
                <a:lnTo>
                  <a:pt x="1256940" y="191615"/>
                </a:lnTo>
                <a:lnTo>
                  <a:pt x="1250032" y="229212"/>
                </a:lnTo>
                <a:lnTo>
                  <a:pt x="1230817" y="258461"/>
                </a:lnTo>
                <a:lnTo>
                  <a:pt x="1201554" y="277428"/>
                </a:lnTo>
                <a:lnTo>
                  <a:pt x="1164505" y="284180"/>
                </a:lnTo>
                <a:lnTo>
                  <a:pt x="1336745" y="284180"/>
                </a:lnTo>
                <a:lnTo>
                  <a:pt x="1339719" y="279625"/>
                </a:lnTo>
                <a:lnTo>
                  <a:pt x="1354293" y="238245"/>
                </a:lnTo>
                <a:lnTo>
                  <a:pt x="1359362" y="191615"/>
                </a:lnTo>
                <a:lnTo>
                  <a:pt x="1354292" y="144986"/>
                </a:lnTo>
                <a:lnTo>
                  <a:pt x="1339716" y="103606"/>
                </a:lnTo>
                <a:lnTo>
                  <a:pt x="1336361" y="98469"/>
                </a:lnTo>
                <a:close/>
              </a:path>
              <a:path extrusionOk="0" h="383539" w="3815715">
                <a:moveTo>
                  <a:pt x="2219490" y="13"/>
                </a:moveTo>
                <a:lnTo>
                  <a:pt x="2032272" y="13"/>
                </a:lnTo>
                <a:lnTo>
                  <a:pt x="1984164" y="4625"/>
                </a:lnTo>
                <a:lnTo>
                  <a:pt x="1940886" y="17993"/>
                </a:lnTo>
                <a:lnTo>
                  <a:pt x="1903375" y="39415"/>
                </a:lnTo>
                <a:lnTo>
                  <a:pt x="1872569" y="68192"/>
                </a:lnTo>
                <a:lnTo>
                  <a:pt x="1849404" y="103620"/>
                </a:lnTo>
                <a:lnTo>
                  <a:pt x="1834818" y="145000"/>
                </a:lnTo>
                <a:lnTo>
                  <a:pt x="1829748" y="191629"/>
                </a:lnTo>
                <a:lnTo>
                  <a:pt x="1834818" y="238259"/>
                </a:lnTo>
                <a:lnTo>
                  <a:pt x="1849404" y="279638"/>
                </a:lnTo>
                <a:lnTo>
                  <a:pt x="1872569" y="315067"/>
                </a:lnTo>
                <a:lnTo>
                  <a:pt x="1903375" y="343843"/>
                </a:lnTo>
                <a:lnTo>
                  <a:pt x="1940886" y="365266"/>
                </a:lnTo>
                <a:lnTo>
                  <a:pt x="1984164" y="378633"/>
                </a:lnTo>
                <a:lnTo>
                  <a:pt x="2032272" y="383245"/>
                </a:lnTo>
                <a:lnTo>
                  <a:pt x="2219490" y="383245"/>
                </a:lnTo>
                <a:lnTo>
                  <a:pt x="2219490" y="284180"/>
                </a:lnTo>
                <a:lnTo>
                  <a:pt x="2025216" y="284180"/>
                </a:lnTo>
                <a:lnTo>
                  <a:pt x="1988081" y="277428"/>
                </a:lnTo>
                <a:lnTo>
                  <a:pt x="1958617" y="258461"/>
                </a:lnTo>
                <a:lnTo>
                  <a:pt x="1939198" y="229212"/>
                </a:lnTo>
                <a:lnTo>
                  <a:pt x="1932200" y="191629"/>
                </a:lnTo>
                <a:lnTo>
                  <a:pt x="1939198" y="153682"/>
                </a:lnTo>
                <a:lnTo>
                  <a:pt x="1958617" y="124261"/>
                </a:lnTo>
                <a:lnTo>
                  <a:pt x="1988081" y="105230"/>
                </a:lnTo>
                <a:lnTo>
                  <a:pt x="2025216" y="98469"/>
                </a:lnTo>
                <a:lnTo>
                  <a:pt x="2219490" y="98469"/>
                </a:lnTo>
                <a:lnTo>
                  <a:pt x="2219490" y="13"/>
                </a:lnTo>
                <a:close/>
              </a:path>
              <a:path extrusionOk="0" h="383539" w="3815715">
                <a:moveTo>
                  <a:pt x="1843901" y="383217"/>
                </a:moveTo>
                <a:close/>
              </a:path>
              <a:path extrusionOk="0" h="383539" w="3815715">
                <a:moveTo>
                  <a:pt x="1834470" y="0"/>
                </a:moveTo>
                <a:lnTo>
                  <a:pt x="1702602" y="0"/>
                </a:lnTo>
                <a:lnTo>
                  <a:pt x="1551303" y="150337"/>
                </a:lnTo>
                <a:lnTo>
                  <a:pt x="1545460" y="157626"/>
                </a:lnTo>
                <a:lnTo>
                  <a:pt x="1541219" y="165298"/>
                </a:lnTo>
                <a:lnTo>
                  <a:pt x="1538634" y="173301"/>
                </a:lnTo>
                <a:lnTo>
                  <a:pt x="1537760" y="181580"/>
                </a:lnTo>
                <a:lnTo>
                  <a:pt x="1537823" y="191629"/>
                </a:lnTo>
                <a:lnTo>
                  <a:pt x="1708491" y="383217"/>
                </a:lnTo>
                <a:lnTo>
                  <a:pt x="1843874" y="383217"/>
                </a:lnTo>
                <a:lnTo>
                  <a:pt x="1650197" y="185128"/>
                </a:lnTo>
                <a:lnTo>
                  <a:pt x="1834470" y="0"/>
                </a:lnTo>
                <a:close/>
              </a:path>
              <a:path extrusionOk="0" h="383539" w="3815715">
                <a:moveTo>
                  <a:pt x="1514787" y="13"/>
                </a:moveTo>
                <a:lnTo>
                  <a:pt x="1411754" y="13"/>
                </a:lnTo>
                <a:lnTo>
                  <a:pt x="1411754" y="383231"/>
                </a:lnTo>
                <a:lnTo>
                  <a:pt x="1514787" y="383231"/>
                </a:lnTo>
                <a:lnTo>
                  <a:pt x="1514787" y="13"/>
                </a:lnTo>
                <a:close/>
              </a:path>
              <a:path extrusionOk="0" h="383539" w="3815715">
                <a:moveTo>
                  <a:pt x="2666902" y="137405"/>
                </a:moveTo>
                <a:lnTo>
                  <a:pt x="2563869" y="137405"/>
                </a:lnTo>
                <a:lnTo>
                  <a:pt x="2563869" y="383259"/>
                </a:lnTo>
                <a:lnTo>
                  <a:pt x="2666902" y="383259"/>
                </a:lnTo>
                <a:lnTo>
                  <a:pt x="2666902" y="137405"/>
                </a:lnTo>
                <a:close/>
              </a:path>
              <a:path extrusionOk="0" h="383539" w="3815715">
                <a:moveTo>
                  <a:pt x="2380207" y="13"/>
                </a:moveTo>
                <a:lnTo>
                  <a:pt x="2277174" y="13"/>
                </a:lnTo>
                <a:lnTo>
                  <a:pt x="2277174" y="343741"/>
                </a:lnTo>
                <a:lnTo>
                  <a:pt x="2279601" y="360854"/>
                </a:lnTo>
                <a:lnTo>
                  <a:pt x="2286884" y="373218"/>
                </a:lnTo>
                <a:lnTo>
                  <a:pt x="2299024" y="380720"/>
                </a:lnTo>
                <a:lnTo>
                  <a:pt x="2316023" y="383245"/>
                </a:lnTo>
                <a:lnTo>
                  <a:pt x="2336621" y="383245"/>
                </a:lnTo>
                <a:lnTo>
                  <a:pt x="2381905" y="365585"/>
                </a:lnTo>
                <a:lnTo>
                  <a:pt x="2495710" y="223496"/>
                </a:lnTo>
                <a:lnTo>
                  <a:pt x="2380193" y="223496"/>
                </a:lnTo>
                <a:lnTo>
                  <a:pt x="2380207" y="13"/>
                </a:lnTo>
                <a:close/>
              </a:path>
              <a:path extrusionOk="0" h="383539" w="3815715">
                <a:moveTo>
                  <a:pt x="2619219" y="41"/>
                </a:moveTo>
                <a:lnTo>
                  <a:pt x="2594496" y="41"/>
                </a:lnTo>
                <a:lnTo>
                  <a:pt x="2573404" y="1477"/>
                </a:lnTo>
                <a:lnTo>
                  <a:pt x="2557334" y="6230"/>
                </a:lnTo>
                <a:lnTo>
                  <a:pt x="2544243" y="14964"/>
                </a:lnTo>
                <a:lnTo>
                  <a:pt x="2532090" y="28345"/>
                </a:lnTo>
                <a:lnTo>
                  <a:pt x="2380193" y="223496"/>
                </a:lnTo>
                <a:lnTo>
                  <a:pt x="2495710" y="223496"/>
                </a:lnTo>
                <a:lnTo>
                  <a:pt x="2563869" y="137405"/>
                </a:lnTo>
                <a:lnTo>
                  <a:pt x="2666902" y="137405"/>
                </a:lnTo>
                <a:lnTo>
                  <a:pt x="2666902" y="43662"/>
                </a:lnTo>
                <a:lnTo>
                  <a:pt x="2663923" y="24660"/>
                </a:lnTo>
                <a:lnTo>
                  <a:pt x="2654983" y="11019"/>
                </a:lnTo>
                <a:lnTo>
                  <a:pt x="2640083" y="2795"/>
                </a:lnTo>
                <a:lnTo>
                  <a:pt x="2619219" y="41"/>
                </a:lnTo>
                <a:close/>
              </a:path>
              <a:path extrusionOk="0" h="383539" w="3815715">
                <a:moveTo>
                  <a:pt x="2877677" y="13"/>
                </a:moveTo>
                <a:lnTo>
                  <a:pt x="2834703" y="13"/>
                </a:lnTo>
                <a:lnTo>
                  <a:pt x="2816865" y="2354"/>
                </a:lnTo>
                <a:lnTo>
                  <a:pt x="2802394" y="9889"/>
                </a:lnTo>
                <a:lnTo>
                  <a:pt x="2791566" y="23392"/>
                </a:lnTo>
                <a:lnTo>
                  <a:pt x="2784659" y="43634"/>
                </a:lnTo>
                <a:lnTo>
                  <a:pt x="2706946" y="383231"/>
                </a:lnTo>
                <a:lnTo>
                  <a:pt x="2808799" y="383231"/>
                </a:lnTo>
                <a:lnTo>
                  <a:pt x="2865315" y="132664"/>
                </a:lnTo>
                <a:lnTo>
                  <a:pt x="2955472" y="132664"/>
                </a:lnTo>
                <a:lnTo>
                  <a:pt x="2926541" y="37161"/>
                </a:lnTo>
                <a:lnTo>
                  <a:pt x="2919072" y="20661"/>
                </a:lnTo>
                <a:lnTo>
                  <a:pt x="2908292" y="9080"/>
                </a:lnTo>
                <a:lnTo>
                  <a:pt x="2894420" y="2253"/>
                </a:lnTo>
                <a:lnTo>
                  <a:pt x="2877677" y="13"/>
                </a:lnTo>
                <a:close/>
              </a:path>
              <a:path extrusionOk="0" h="383539" w="3815715">
                <a:moveTo>
                  <a:pt x="2955472" y="132664"/>
                </a:moveTo>
                <a:lnTo>
                  <a:pt x="2865315" y="132664"/>
                </a:lnTo>
                <a:lnTo>
                  <a:pt x="2931833" y="346680"/>
                </a:lnTo>
                <a:lnTo>
                  <a:pt x="2938881" y="362835"/>
                </a:lnTo>
                <a:lnTo>
                  <a:pt x="2949348" y="374239"/>
                </a:lnTo>
                <a:lnTo>
                  <a:pt x="2963128" y="381001"/>
                </a:lnTo>
                <a:lnTo>
                  <a:pt x="2980113" y="383231"/>
                </a:lnTo>
                <a:lnTo>
                  <a:pt x="3011309" y="383231"/>
                </a:lnTo>
                <a:lnTo>
                  <a:pt x="3052458" y="362835"/>
                </a:lnTo>
                <a:lnTo>
                  <a:pt x="3084998" y="266507"/>
                </a:lnTo>
                <a:lnTo>
                  <a:pt x="2996017" y="266507"/>
                </a:lnTo>
                <a:lnTo>
                  <a:pt x="2955472" y="132664"/>
                </a:lnTo>
                <a:close/>
              </a:path>
              <a:path extrusionOk="0" h="383539" w="3815715">
                <a:moveTo>
                  <a:pt x="3228256" y="136795"/>
                </a:moveTo>
                <a:lnTo>
                  <a:pt x="3126107" y="136795"/>
                </a:lnTo>
                <a:lnTo>
                  <a:pt x="3182624" y="383231"/>
                </a:lnTo>
                <a:lnTo>
                  <a:pt x="3285074" y="383231"/>
                </a:lnTo>
                <a:lnTo>
                  <a:pt x="3228256" y="136795"/>
                </a:lnTo>
                <a:close/>
              </a:path>
              <a:path extrusionOk="0" h="383539" w="3815715">
                <a:moveTo>
                  <a:pt x="3156150" y="13"/>
                </a:moveTo>
                <a:lnTo>
                  <a:pt x="3113176" y="13"/>
                </a:lnTo>
                <a:lnTo>
                  <a:pt x="3096524" y="2253"/>
                </a:lnTo>
                <a:lnTo>
                  <a:pt x="3082853" y="9080"/>
                </a:lnTo>
                <a:lnTo>
                  <a:pt x="3072273" y="20661"/>
                </a:lnTo>
                <a:lnTo>
                  <a:pt x="3064896" y="37161"/>
                </a:lnTo>
                <a:lnTo>
                  <a:pt x="2996017" y="266507"/>
                </a:lnTo>
                <a:lnTo>
                  <a:pt x="3084998" y="266507"/>
                </a:lnTo>
                <a:lnTo>
                  <a:pt x="3126107" y="136795"/>
                </a:lnTo>
                <a:lnTo>
                  <a:pt x="3228256" y="136795"/>
                </a:lnTo>
                <a:lnTo>
                  <a:pt x="3206778" y="43634"/>
                </a:lnTo>
                <a:lnTo>
                  <a:pt x="3199527" y="23386"/>
                </a:lnTo>
                <a:lnTo>
                  <a:pt x="3188527" y="9884"/>
                </a:lnTo>
                <a:lnTo>
                  <a:pt x="3173995" y="2352"/>
                </a:lnTo>
                <a:lnTo>
                  <a:pt x="3156150" y="13"/>
                </a:lnTo>
                <a:close/>
              </a:path>
              <a:path extrusionOk="0" h="383539" w="3815715">
                <a:moveTo>
                  <a:pt x="3574130" y="0"/>
                </a:moveTo>
                <a:lnTo>
                  <a:pt x="3550587" y="0"/>
                </a:lnTo>
                <a:lnTo>
                  <a:pt x="3536459" y="1769"/>
                </a:lnTo>
                <a:lnTo>
                  <a:pt x="3524096" y="7077"/>
                </a:lnTo>
                <a:lnTo>
                  <a:pt x="3513499" y="15923"/>
                </a:lnTo>
                <a:lnTo>
                  <a:pt x="3504668" y="28304"/>
                </a:lnTo>
                <a:lnTo>
                  <a:pt x="3309214" y="383231"/>
                </a:lnTo>
                <a:lnTo>
                  <a:pt x="3422831" y="383231"/>
                </a:lnTo>
                <a:lnTo>
                  <a:pt x="3562949" y="119108"/>
                </a:lnTo>
                <a:lnTo>
                  <a:pt x="3670054" y="119108"/>
                </a:lnTo>
                <a:lnTo>
                  <a:pt x="3620049" y="28304"/>
                </a:lnTo>
                <a:lnTo>
                  <a:pt x="3611218" y="15923"/>
                </a:lnTo>
                <a:lnTo>
                  <a:pt x="3600621" y="7077"/>
                </a:lnTo>
                <a:lnTo>
                  <a:pt x="3588258" y="1769"/>
                </a:lnTo>
                <a:lnTo>
                  <a:pt x="3574130" y="0"/>
                </a:lnTo>
                <a:close/>
              </a:path>
              <a:path extrusionOk="0" h="383539" w="3815715">
                <a:moveTo>
                  <a:pt x="3670054" y="119108"/>
                </a:moveTo>
                <a:lnTo>
                  <a:pt x="3562949" y="119108"/>
                </a:lnTo>
                <a:lnTo>
                  <a:pt x="3628300" y="242333"/>
                </a:lnTo>
                <a:lnTo>
                  <a:pt x="3535864" y="242333"/>
                </a:lnTo>
                <a:lnTo>
                  <a:pt x="3492293" y="324280"/>
                </a:lnTo>
                <a:lnTo>
                  <a:pt x="3671858" y="324280"/>
                </a:lnTo>
                <a:lnTo>
                  <a:pt x="3703651" y="383231"/>
                </a:lnTo>
                <a:lnTo>
                  <a:pt x="3815504" y="383231"/>
                </a:lnTo>
                <a:lnTo>
                  <a:pt x="3670054" y="119108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175" y="2883015"/>
            <a:ext cx="5804675" cy="1727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19"/>
          <p:cNvGrpSpPr/>
          <p:nvPr/>
        </p:nvGrpSpPr>
        <p:grpSpPr>
          <a:xfrm>
            <a:off x="6786562" y="0"/>
            <a:ext cx="2357627" cy="2814629"/>
            <a:chOff x="14921011" y="0"/>
            <a:chExt cx="5183505" cy="6188710"/>
          </a:xfrm>
        </p:grpSpPr>
        <p:sp>
          <p:nvSpPr>
            <p:cNvPr id="95" name="Google Shape;95;p19"/>
            <p:cNvSpPr/>
            <p:nvPr/>
          </p:nvSpPr>
          <p:spPr>
            <a:xfrm>
              <a:off x="14921011" y="0"/>
              <a:ext cx="5183505" cy="6188710"/>
            </a:xfrm>
            <a:custGeom>
              <a:rect b="b" l="l" r="r" t="t"/>
              <a:pathLst>
                <a:path extrusionOk="0" h="6188710" w="5183505">
                  <a:moveTo>
                    <a:pt x="5183088" y="0"/>
                  </a:moveTo>
                  <a:lnTo>
                    <a:pt x="0" y="0"/>
                  </a:lnTo>
                  <a:lnTo>
                    <a:pt x="0" y="6188293"/>
                  </a:lnTo>
                  <a:lnTo>
                    <a:pt x="1799751" y="4420851"/>
                  </a:lnTo>
                  <a:lnTo>
                    <a:pt x="5183088" y="4419508"/>
                  </a:lnTo>
                  <a:lnTo>
                    <a:pt x="5183088" y="0"/>
                  </a:lnTo>
                  <a:close/>
                </a:path>
              </a:pathLst>
            </a:custGeom>
            <a:solidFill>
              <a:srgbClr val="05838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96" name="Google Shape;96;p19"/>
            <p:cNvSpPr/>
            <p:nvPr/>
          </p:nvSpPr>
          <p:spPr>
            <a:xfrm>
              <a:off x="16732474" y="1047088"/>
              <a:ext cx="2324735" cy="2324735"/>
            </a:xfrm>
            <a:custGeom>
              <a:rect b="b" l="l" r="r" t="t"/>
              <a:pathLst>
                <a:path extrusionOk="0" h="2324735" w="2324734">
                  <a:moveTo>
                    <a:pt x="2324545" y="0"/>
                  </a:moveTo>
                  <a:lnTo>
                    <a:pt x="0" y="0"/>
                  </a:lnTo>
                  <a:lnTo>
                    <a:pt x="0" y="2324536"/>
                  </a:lnTo>
                  <a:lnTo>
                    <a:pt x="2324545" y="2324536"/>
                  </a:lnTo>
                  <a:lnTo>
                    <a:pt x="2324545" y="0"/>
                  </a:lnTo>
                  <a:close/>
                </a:path>
              </a:pathLst>
            </a:custGeom>
            <a:solidFill>
              <a:srgbClr val="EDF0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97" name="Google Shape;97;p19"/>
            <p:cNvSpPr/>
            <p:nvPr/>
          </p:nvSpPr>
          <p:spPr>
            <a:xfrm>
              <a:off x="16858120" y="1172749"/>
              <a:ext cx="2073275" cy="912494"/>
            </a:xfrm>
            <a:custGeom>
              <a:rect b="b" l="l" r="r" t="t"/>
              <a:pathLst>
                <a:path extrusionOk="0" h="912494" w="2073275">
                  <a:moveTo>
                    <a:pt x="663562" y="663409"/>
                  </a:moveTo>
                  <a:lnTo>
                    <a:pt x="580567" y="663409"/>
                  </a:lnTo>
                  <a:lnTo>
                    <a:pt x="580555" y="746404"/>
                  </a:lnTo>
                  <a:lnTo>
                    <a:pt x="580555" y="829208"/>
                  </a:lnTo>
                  <a:lnTo>
                    <a:pt x="497573" y="829208"/>
                  </a:lnTo>
                  <a:lnTo>
                    <a:pt x="497573" y="746404"/>
                  </a:lnTo>
                  <a:lnTo>
                    <a:pt x="580555" y="746404"/>
                  </a:lnTo>
                  <a:lnTo>
                    <a:pt x="580555" y="663409"/>
                  </a:lnTo>
                  <a:lnTo>
                    <a:pt x="497560" y="663409"/>
                  </a:lnTo>
                  <a:lnTo>
                    <a:pt x="497560" y="746201"/>
                  </a:lnTo>
                  <a:lnTo>
                    <a:pt x="414782" y="746201"/>
                  </a:lnTo>
                  <a:lnTo>
                    <a:pt x="414566" y="746201"/>
                  </a:lnTo>
                  <a:lnTo>
                    <a:pt x="331774" y="746201"/>
                  </a:lnTo>
                  <a:lnTo>
                    <a:pt x="331774" y="829208"/>
                  </a:lnTo>
                  <a:lnTo>
                    <a:pt x="248996" y="829208"/>
                  </a:lnTo>
                  <a:lnTo>
                    <a:pt x="248780" y="829208"/>
                  </a:lnTo>
                  <a:lnTo>
                    <a:pt x="166001" y="829208"/>
                  </a:lnTo>
                  <a:lnTo>
                    <a:pt x="166001" y="746404"/>
                  </a:lnTo>
                  <a:lnTo>
                    <a:pt x="248996" y="746404"/>
                  </a:lnTo>
                  <a:lnTo>
                    <a:pt x="248996" y="663409"/>
                  </a:lnTo>
                  <a:lnTo>
                    <a:pt x="165989" y="663409"/>
                  </a:lnTo>
                  <a:lnTo>
                    <a:pt x="165989" y="746201"/>
                  </a:lnTo>
                  <a:lnTo>
                    <a:pt x="83007" y="746201"/>
                  </a:lnTo>
                  <a:lnTo>
                    <a:pt x="83007" y="663409"/>
                  </a:lnTo>
                  <a:lnTo>
                    <a:pt x="0" y="663409"/>
                  </a:lnTo>
                  <a:lnTo>
                    <a:pt x="0" y="746201"/>
                  </a:lnTo>
                  <a:lnTo>
                    <a:pt x="0" y="746404"/>
                  </a:lnTo>
                  <a:lnTo>
                    <a:pt x="0" y="829208"/>
                  </a:lnTo>
                  <a:lnTo>
                    <a:pt x="0" y="912215"/>
                  </a:lnTo>
                  <a:lnTo>
                    <a:pt x="83007" y="912215"/>
                  </a:lnTo>
                  <a:lnTo>
                    <a:pt x="83007" y="829208"/>
                  </a:lnTo>
                  <a:lnTo>
                    <a:pt x="165989" y="829208"/>
                  </a:lnTo>
                  <a:lnTo>
                    <a:pt x="165989" y="912215"/>
                  </a:lnTo>
                  <a:lnTo>
                    <a:pt x="248780" y="912215"/>
                  </a:lnTo>
                  <a:lnTo>
                    <a:pt x="248996" y="912215"/>
                  </a:lnTo>
                  <a:lnTo>
                    <a:pt x="331787" y="912215"/>
                  </a:lnTo>
                  <a:lnTo>
                    <a:pt x="331787" y="829208"/>
                  </a:lnTo>
                  <a:lnTo>
                    <a:pt x="414566" y="829208"/>
                  </a:lnTo>
                  <a:lnTo>
                    <a:pt x="414782" y="829208"/>
                  </a:lnTo>
                  <a:lnTo>
                    <a:pt x="497560" y="829208"/>
                  </a:lnTo>
                  <a:lnTo>
                    <a:pt x="497560" y="912215"/>
                  </a:lnTo>
                  <a:lnTo>
                    <a:pt x="580555" y="912215"/>
                  </a:lnTo>
                  <a:lnTo>
                    <a:pt x="663562" y="912215"/>
                  </a:lnTo>
                  <a:lnTo>
                    <a:pt x="663562" y="829208"/>
                  </a:lnTo>
                  <a:lnTo>
                    <a:pt x="663562" y="746404"/>
                  </a:lnTo>
                  <a:lnTo>
                    <a:pt x="663562" y="746201"/>
                  </a:lnTo>
                  <a:lnTo>
                    <a:pt x="663562" y="663409"/>
                  </a:lnTo>
                  <a:close/>
                </a:path>
                <a:path extrusionOk="0" h="912494" w="2073275">
                  <a:moveTo>
                    <a:pt x="746353" y="0"/>
                  </a:moveTo>
                  <a:lnTo>
                    <a:pt x="663346" y="0"/>
                  </a:lnTo>
                  <a:lnTo>
                    <a:pt x="663346" y="82994"/>
                  </a:lnTo>
                  <a:lnTo>
                    <a:pt x="746353" y="82994"/>
                  </a:lnTo>
                  <a:lnTo>
                    <a:pt x="746353" y="0"/>
                  </a:lnTo>
                  <a:close/>
                </a:path>
                <a:path extrusionOk="0" h="912494" w="2073275">
                  <a:moveTo>
                    <a:pt x="1409903" y="248805"/>
                  </a:moveTo>
                  <a:lnTo>
                    <a:pt x="1326908" y="248805"/>
                  </a:lnTo>
                  <a:lnTo>
                    <a:pt x="1326908" y="165798"/>
                  </a:lnTo>
                  <a:lnTo>
                    <a:pt x="1243901" y="165798"/>
                  </a:lnTo>
                  <a:lnTo>
                    <a:pt x="1243901" y="82994"/>
                  </a:lnTo>
                  <a:lnTo>
                    <a:pt x="1243901" y="82791"/>
                  </a:lnTo>
                  <a:lnTo>
                    <a:pt x="1243901" y="0"/>
                  </a:lnTo>
                  <a:lnTo>
                    <a:pt x="1160907" y="0"/>
                  </a:lnTo>
                  <a:lnTo>
                    <a:pt x="1160907" y="82791"/>
                  </a:lnTo>
                  <a:lnTo>
                    <a:pt x="1078128" y="82791"/>
                  </a:lnTo>
                  <a:lnTo>
                    <a:pt x="1078128" y="0"/>
                  </a:lnTo>
                  <a:lnTo>
                    <a:pt x="1078115" y="0"/>
                  </a:lnTo>
                  <a:lnTo>
                    <a:pt x="1078115" y="497611"/>
                  </a:lnTo>
                  <a:lnTo>
                    <a:pt x="995133" y="497611"/>
                  </a:lnTo>
                  <a:lnTo>
                    <a:pt x="995133" y="414604"/>
                  </a:lnTo>
                  <a:lnTo>
                    <a:pt x="1078115" y="414604"/>
                  </a:lnTo>
                  <a:lnTo>
                    <a:pt x="1078115" y="331597"/>
                  </a:lnTo>
                  <a:lnTo>
                    <a:pt x="995133" y="331597"/>
                  </a:lnTo>
                  <a:lnTo>
                    <a:pt x="995133" y="248805"/>
                  </a:lnTo>
                  <a:lnTo>
                    <a:pt x="1078115" y="248805"/>
                  </a:lnTo>
                  <a:lnTo>
                    <a:pt x="1078115" y="165798"/>
                  </a:lnTo>
                  <a:lnTo>
                    <a:pt x="995133" y="165798"/>
                  </a:lnTo>
                  <a:lnTo>
                    <a:pt x="995133" y="82994"/>
                  </a:lnTo>
                  <a:lnTo>
                    <a:pt x="1078115" y="82994"/>
                  </a:lnTo>
                  <a:lnTo>
                    <a:pt x="1078115" y="0"/>
                  </a:lnTo>
                  <a:lnTo>
                    <a:pt x="995121" y="0"/>
                  </a:lnTo>
                  <a:lnTo>
                    <a:pt x="995121" y="82791"/>
                  </a:lnTo>
                  <a:lnTo>
                    <a:pt x="995121" y="165798"/>
                  </a:lnTo>
                  <a:lnTo>
                    <a:pt x="995121" y="248805"/>
                  </a:lnTo>
                  <a:lnTo>
                    <a:pt x="912342" y="248805"/>
                  </a:lnTo>
                  <a:lnTo>
                    <a:pt x="912342" y="165798"/>
                  </a:lnTo>
                  <a:lnTo>
                    <a:pt x="995121" y="165798"/>
                  </a:lnTo>
                  <a:lnTo>
                    <a:pt x="995121" y="82791"/>
                  </a:lnTo>
                  <a:lnTo>
                    <a:pt x="912342" y="82791"/>
                  </a:lnTo>
                  <a:lnTo>
                    <a:pt x="912342" y="0"/>
                  </a:lnTo>
                  <a:lnTo>
                    <a:pt x="829335" y="0"/>
                  </a:lnTo>
                  <a:lnTo>
                    <a:pt x="829335" y="82791"/>
                  </a:lnTo>
                  <a:lnTo>
                    <a:pt x="829335" y="82994"/>
                  </a:lnTo>
                  <a:lnTo>
                    <a:pt x="829335" y="165798"/>
                  </a:lnTo>
                  <a:lnTo>
                    <a:pt x="829335" y="248805"/>
                  </a:lnTo>
                  <a:lnTo>
                    <a:pt x="746353" y="248805"/>
                  </a:lnTo>
                  <a:lnTo>
                    <a:pt x="746353" y="165798"/>
                  </a:lnTo>
                  <a:lnTo>
                    <a:pt x="663346" y="165798"/>
                  </a:lnTo>
                  <a:lnTo>
                    <a:pt x="663346" y="248805"/>
                  </a:lnTo>
                  <a:lnTo>
                    <a:pt x="746340" y="248805"/>
                  </a:lnTo>
                  <a:lnTo>
                    <a:pt x="746340" y="331800"/>
                  </a:lnTo>
                  <a:lnTo>
                    <a:pt x="829348" y="331800"/>
                  </a:lnTo>
                  <a:lnTo>
                    <a:pt x="829348" y="248805"/>
                  </a:lnTo>
                  <a:lnTo>
                    <a:pt x="912126" y="248805"/>
                  </a:lnTo>
                  <a:lnTo>
                    <a:pt x="912126" y="331800"/>
                  </a:lnTo>
                  <a:lnTo>
                    <a:pt x="995121" y="331800"/>
                  </a:lnTo>
                  <a:lnTo>
                    <a:pt x="995121" y="414604"/>
                  </a:lnTo>
                  <a:lnTo>
                    <a:pt x="912342" y="414604"/>
                  </a:lnTo>
                  <a:lnTo>
                    <a:pt x="912126" y="414604"/>
                  </a:lnTo>
                  <a:lnTo>
                    <a:pt x="829348" y="414604"/>
                  </a:lnTo>
                  <a:lnTo>
                    <a:pt x="829335" y="497611"/>
                  </a:lnTo>
                  <a:lnTo>
                    <a:pt x="829335" y="580402"/>
                  </a:lnTo>
                  <a:lnTo>
                    <a:pt x="746353" y="580402"/>
                  </a:lnTo>
                  <a:lnTo>
                    <a:pt x="746353" y="497611"/>
                  </a:lnTo>
                  <a:lnTo>
                    <a:pt x="829335" y="497611"/>
                  </a:lnTo>
                  <a:lnTo>
                    <a:pt x="829335" y="414604"/>
                  </a:lnTo>
                  <a:lnTo>
                    <a:pt x="746353" y="414604"/>
                  </a:lnTo>
                  <a:lnTo>
                    <a:pt x="663346" y="414604"/>
                  </a:lnTo>
                  <a:lnTo>
                    <a:pt x="663346" y="497611"/>
                  </a:lnTo>
                  <a:lnTo>
                    <a:pt x="663346" y="580605"/>
                  </a:lnTo>
                  <a:lnTo>
                    <a:pt x="746340" y="580605"/>
                  </a:lnTo>
                  <a:lnTo>
                    <a:pt x="746340" y="663409"/>
                  </a:lnTo>
                  <a:lnTo>
                    <a:pt x="746340" y="746201"/>
                  </a:lnTo>
                  <a:lnTo>
                    <a:pt x="746340" y="746404"/>
                  </a:lnTo>
                  <a:lnTo>
                    <a:pt x="746340" y="829208"/>
                  </a:lnTo>
                  <a:lnTo>
                    <a:pt x="829335" y="829208"/>
                  </a:lnTo>
                  <a:lnTo>
                    <a:pt x="912342" y="829208"/>
                  </a:lnTo>
                  <a:lnTo>
                    <a:pt x="912342" y="746201"/>
                  </a:lnTo>
                  <a:lnTo>
                    <a:pt x="829348" y="746201"/>
                  </a:lnTo>
                  <a:lnTo>
                    <a:pt x="829348" y="663409"/>
                  </a:lnTo>
                  <a:lnTo>
                    <a:pt x="829348" y="580605"/>
                  </a:lnTo>
                  <a:lnTo>
                    <a:pt x="912342" y="580605"/>
                  </a:lnTo>
                  <a:lnTo>
                    <a:pt x="912342" y="497611"/>
                  </a:lnTo>
                  <a:lnTo>
                    <a:pt x="995121" y="497611"/>
                  </a:lnTo>
                  <a:lnTo>
                    <a:pt x="995121" y="829208"/>
                  </a:lnTo>
                  <a:lnTo>
                    <a:pt x="1078115" y="829208"/>
                  </a:lnTo>
                  <a:lnTo>
                    <a:pt x="1078115" y="912215"/>
                  </a:lnTo>
                  <a:lnTo>
                    <a:pt x="1161122" y="912215"/>
                  </a:lnTo>
                  <a:lnTo>
                    <a:pt x="1161122" y="829208"/>
                  </a:lnTo>
                  <a:lnTo>
                    <a:pt x="1243901" y="829208"/>
                  </a:lnTo>
                  <a:lnTo>
                    <a:pt x="1243901" y="912215"/>
                  </a:lnTo>
                  <a:lnTo>
                    <a:pt x="1326908" y="912215"/>
                  </a:lnTo>
                  <a:lnTo>
                    <a:pt x="1326908" y="829208"/>
                  </a:lnTo>
                  <a:lnTo>
                    <a:pt x="1326908" y="746404"/>
                  </a:lnTo>
                  <a:lnTo>
                    <a:pt x="1326908" y="746201"/>
                  </a:lnTo>
                  <a:lnTo>
                    <a:pt x="1326908" y="663409"/>
                  </a:lnTo>
                  <a:lnTo>
                    <a:pt x="1326908" y="580605"/>
                  </a:lnTo>
                  <a:lnTo>
                    <a:pt x="1409903" y="580605"/>
                  </a:lnTo>
                  <a:lnTo>
                    <a:pt x="1409903" y="497611"/>
                  </a:lnTo>
                  <a:lnTo>
                    <a:pt x="1326896" y="497611"/>
                  </a:lnTo>
                  <a:lnTo>
                    <a:pt x="1326896" y="580402"/>
                  </a:lnTo>
                  <a:lnTo>
                    <a:pt x="1243901" y="580402"/>
                  </a:lnTo>
                  <a:lnTo>
                    <a:pt x="1243901" y="580605"/>
                  </a:lnTo>
                  <a:lnTo>
                    <a:pt x="1243901" y="663409"/>
                  </a:lnTo>
                  <a:lnTo>
                    <a:pt x="1243901" y="746201"/>
                  </a:lnTo>
                  <a:lnTo>
                    <a:pt x="1160907" y="746201"/>
                  </a:lnTo>
                  <a:lnTo>
                    <a:pt x="1160907" y="829208"/>
                  </a:lnTo>
                  <a:lnTo>
                    <a:pt x="1078128" y="829208"/>
                  </a:lnTo>
                  <a:lnTo>
                    <a:pt x="1078128" y="746404"/>
                  </a:lnTo>
                  <a:lnTo>
                    <a:pt x="1078128" y="746201"/>
                  </a:lnTo>
                  <a:lnTo>
                    <a:pt x="1078128" y="663409"/>
                  </a:lnTo>
                  <a:lnTo>
                    <a:pt x="1078128" y="580605"/>
                  </a:lnTo>
                  <a:lnTo>
                    <a:pt x="1078128" y="580402"/>
                  </a:lnTo>
                  <a:lnTo>
                    <a:pt x="1078128" y="497611"/>
                  </a:lnTo>
                  <a:lnTo>
                    <a:pt x="1160907" y="497611"/>
                  </a:lnTo>
                  <a:lnTo>
                    <a:pt x="1160907" y="580605"/>
                  </a:lnTo>
                  <a:lnTo>
                    <a:pt x="1243901" y="580605"/>
                  </a:lnTo>
                  <a:lnTo>
                    <a:pt x="1243901" y="580402"/>
                  </a:lnTo>
                  <a:lnTo>
                    <a:pt x="1243901" y="497611"/>
                  </a:lnTo>
                  <a:lnTo>
                    <a:pt x="1161122" y="497611"/>
                  </a:lnTo>
                  <a:lnTo>
                    <a:pt x="1161122" y="414604"/>
                  </a:lnTo>
                  <a:lnTo>
                    <a:pt x="1161122" y="331800"/>
                  </a:lnTo>
                  <a:lnTo>
                    <a:pt x="1243901" y="331800"/>
                  </a:lnTo>
                  <a:lnTo>
                    <a:pt x="1243901" y="248805"/>
                  </a:lnTo>
                  <a:lnTo>
                    <a:pt x="1326896" y="248805"/>
                  </a:lnTo>
                  <a:lnTo>
                    <a:pt x="1326896" y="331597"/>
                  </a:lnTo>
                  <a:lnTo>
                    <a:pt x="1326896" y="331800"/>
                  </a:lnTo>
                  <a:lnTo>
                    <a:pt x="1326896" y="414604"/>
                  </a:lnTo>
                  <a:lnTo>
                    <a:pt x="1409903" y="414604"/>
                  </a:lnTo>
                  <a:lnTo>
                    <a:pt x="1409903" y="331800"/>
                  </a:lnTo>
                  <a:lnTo>
                    <a:pt x="1409903" y="331597"/>
                  </a:lnTo>
                  <a:lnTo>
                    <a:pt x="1409903" y="248805"/>
                  </a:lnTo>
                  <a:close/>
                </a:path>
                <a:path extrusionOk="0" h="912494" w="2073275">
                  <a:moveTo>
                    <a:pt x="1409903" y="0"/>
                  </a:moveTo>
                  <a:lnTo>
                    <a:pt x="1326896" y="0"/>
                  </a:lnTo>
                  <a:lnTo>
                    <a:pt x="1326896" y="82994"/>
                  </a:lnTo>
                  <a:lnTo>
                    <a:pt x="1409903" y="82994"/>
                  </a:lnTo>
                  <a:lnTo>
                    <a:pt x="1409903" y="0"/>
                  </a:lnTo>
                  <a:close/>
                </a:path>
                <a:path extrusionOk="0" h="912494" w="2073275">
                  <a:moveTo>
                    <a:pt x="1658683" y="663409"/>
                  </a:moveTo>
                  <a:lnTo>
                    <a:pt x="1575676" y="663409"/>
                  </a:lnTo>
                  <a:lnTo>
                    <a:pt x="1575676" y="746201"/>
                  </a:lnTo>
                  <a:lnTo>
                    <a:pt x="1492694" y="746201"/>
                  </a:lnTo>
                  <a:lnTo>
                    <a:pt x="1409687" y="746201"/>
                  </a:lnTo>
                  <a:lnTo>
                    <a:pt x="1409687" y="829208"/>
                  </a:lnTo>
                  <a:lnTo>
                    <a:pt x="1409687" y="912215"/>
                  </a:lnTo>
                  <a:lnTo>
                    <a:pt x="1492681" y="912215"/>
                  </a:lnTo>
                  <a:lnTo>
                    <a:pt x="1575689" y="912215"/>
                  </a:lnTo>
                  <a:lnTo>
                    <a:pt x="1575689" y="829208"/>
                  </a:lnTo>
                  <a:lnTo>
                    <a:pt x="1658683" y="829208"/>
                  </a:lnTo>
                  <a:lnTo>
                    <a:pt x="1658683" y="746404"/>
                  </a:lnTo>
                  <a:lnTo>
                    <a:pt x="1658683" y="746201"/>
                  </a:lnTo>
                  <a:lnTo>
                    <a:pt x="1658683" y="663409"/>
                  </a:lnTo>
                  <a:close/>
                </a:path>
                <a:path extrusionOk="0" h="912494" w="2073275">
                  <a:moveTo>
                    <a:pt x="2073249" y="663409"/>
                  </a:moveTo>
                  <a:lnTo>
                    <a:pt x="1990242" y="663409"/>
                  </a:lnTo>
                  <a:lnTo>
                    <a:pt x="1990242" y="746201"/>
                  </a:lnTo>
                  <a:lnTo>
                    <a:pt x="1907451" y="746201"/>
                  </a:lnTo>
                  <a:lnTo>
                    <a:pt x="1907451" y="663409"/>
                  </a:lnTo>
                  <a:lnTo>
                    <a:pt x="1824456" y="663409"/>
                  </a:lnTo>
                  <a:lnTo>
                    <a:pt x="1824456" y="746201"/>
                  </a:lnTo>
                  <a:lnTo>
                    <a:pt x="1741462" y="746201"/>
                  </a:lnTo>
                  <a:lnTo>
                    <a:pt x="1741462" y="829208"/>
                  </a:lnTo>
                  <a:lnTo>
                    <a:pt x="1824456" y="829208"/>
                  </a:lnTo>
                  <a:lnTo>
                    <a:pt x="1824456" y="746404"/>
                  </a:lnTo>
                  <a:lnTo>
                    <a:pt x="1907247" y="746404"/>
                  </a:lnTo>
                  <a:lnTo>
                    <a:pt x="1907247" y="829208"/>
                  </a:lnTo>
                  <a:lnTo>
                    <a:pt x="1990242" y="829208"/>
                  </a:lnTo>
                  <a:lnTo>
                    <a:pt x="2073249" y="829208"/>
                  </a:lnTo>
                  <a:lnTo>
                    <a:pt x="2073249" y="746404"/>
                  </a:lnTo>
                  <a:lnTo>
                    <a:pt x="2073249" y="746201"/>
                  </a:lnTo>
                  <a:lnTo>
                    <a:pt x="2073249" y="663409"/>
                  </a:lnTo>
                  <a:close/>
                </a:path>
              </a:pathLst>
            </a:custGeom>
            <a:solidFill>
              <a:srgbClr val="4246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98" name="Google Shape;98;p19"/>
            <p:cNvSpPr/>
            <p:nvPr/>
          </p:nvSpPr>
          <p:spPr>
            <a:xfrm>
              <a:off x="16858120" y="2001957"/>
              <a:ext cx="2073275" cy="664210"/>
            </a:xfrm>
            <a:custGeom>
              <a:rect b="b" l="l" r="r" t="t"/>
              <a:pathLst>
                <a:path extrusionOk="0" h="664210" w="2073275">
                  <a:moveTo>
                    <a:pt x="166001" y="165798"/>
                  </a:moveTo>
                  <a:lnTo>
                    <a:pt x="83007" y="165798"/>
                  </a:lnTo>
                  <a:lnTo>
                    <a:pt x="83007" y="83007"/>
                  </a:lnTo>
                  <a:lnTo>
                    <a:pt x="0" y="83007"/>
                  </a:lnTo>
                  <a:lnTo>
                    <a:pt x="0" y="166001"/>
                  </a:lnTo>
                  <a:lnTo>
                    <a:pt x="82994" y="166001"/>
                  </a:lnTo>
                  <a:lnTo>
                    <a:pt x="82994" y="248805"/>
                  </a:lnTo>
                  <a:lnTo>
                    <a:pt x="166001" y="248805"/>
                  </a:lnTo>
                  <a:lnTo>
                    <a:pt x="166001" y="165798"/>
                  </a:lnTo>
                  <a:close/>
                </a:path>
                <a:path extrusionOk="0" h="664210" w="2073275">
                  <a:moveTo>
                    <a:pt x="248996" y="497611"/>
                  </a:moveTo>
                  <a:lnTo>
                    <a:pt x="248996" y="497611"/>
                  </a:lnTo>
                  <a:lnTo>
                    <a:pt x="0" y="497611"/>
                  </a:lnTo>
                  <a:lnTo>
                    <a:pt x="0" y="580605"/>
                  </a:lnTo>
                  <a:lnTo>
                    <a:pt x="248996" y="580605"/>
                  </a:lnTo>
                  <a:lnTo>
                    <a:pt x="248996" y="497611"/>
                  </a:lnTo>
                  <a:close/>
                </a:path>
                <a:path extrusionOk="0" h="664210" w="2073275">
                  <a:moveTo>
                    <a:pt x="248996" y="331812"/>
                  </a:moveTo>
                  <a:lnTo>
                    <a:pt x="248996" y="331812"/>
                  </a:lnTo>
                  <a:lnTo>
                    <a:pt x="0" y="331812"/>
                  </a:lnTo>
                  <a:lnTo>
                    <a:pt x="0" y="414807"/>
                  </a:lnTo>
                  <a:lnTo>
                    <a:pt x="248996" y="414807"/>
                  </a:lnTo>
                  <a:lnTo>
                    <a:pt x="248996" y="331812"/>
                  </a:lnTo>
                  <a:close/>
                </a:path>
                <a:path extrusionOk="0" h="664210" w="2073275">
                  <a:moveTo>
                    <a:pt x="414782" y="165798"/>
                  </a:moveTo>
                  <a:lnTo>
                    <a:pt x="331774" y="165798"/>
                  </a:lnTo>
                  <a:lnTo>
                    <a:pt x="331774" y="248805"/>
                  </a:lnTo>
                  <a:lnTo>
                    <a:pt x="414782" y="248805"/>
                  </a:lnTo>
                  <a:lnTo>
                    <a:pt x="414782" y="165798"/>
                  </a:lnTo>
                  <a:close/>
                </a:path>
                <a:path extrusionOk="0" h="664210" w="2073275">
                  <a:moveTo>
                    <a:pt x="746353" y="580618"/>
                  </a:moveTo>
                  <a:lnTo>
                    <a:pt x="663346" y="580618"/>
                  </a:lnTo>
                  <a:lnTo>
                    <a:pt x="663346" y="663613"/>
                  </a:lnTo>
                  <a:lnTo>
                    <a:pt x="746353" y="663613"/>
                  </a:lnTo>
                  <a:lnTo>
                    <a:pt x="746353" y="580618"/>
                  </a:lnTo>
                  <a:close/>
                </a:path>
                <a:path extrusionOk="0" h="664210" w="2073275">
                  <a:moveTo>
                    <a:pt x="912342" y="580618"/>
                  </a:moveTo>
                  <a:lnTo>
                    <a:pt x="829335" y="580618"/>
                  </a:lnTo>
                  <a:lnTo>
                    <a:pt x="829335" y="663613"/>
                  </a:lnTo>
                  <a:lnTo>
                    <a:pt x="912342" y="663613"/>
                  </a:lnTo>
                  <a:lnTo>
                    <a:pt x="912342" y="580618"/>
                  </a:lnTo>
                  <a:close/>
                </a:path>
                <a:path extrusionOk="0" h="664210" w="2073275">
                  <a:moveTo>
                    <a:pt x="1161122" y="414604"/>
                  </a:moveTo>
                  <a:lnTo>
                    <a:pt x="1078115" y="414604"/>
                  </a:lnTo>
                  <a:lnTo>
                    <a:pt x="1078115" y="497611"/>
                  </a:lnTo>
                  <a:lnTo>
                    <a:pt x="995133" y="497611"/>
                  </a:lnTo>
                  <a:lnTo>
                    <a:pt x="912342" y="497611"/>
                  </a:lnTo>
                  <a:lnTo>
                    <a:pt x="912342" y="414807"/>
                  </a:lnTo>
                  <a:lnTo>
                    <a:pt x="995133" y="414807"/>
                  </a:lnTo>
                  <a:lnTo>
                    <a:pt x="995133" y="331812"/>
                  </a:lnTo>
                  <a:lnTo>
                    <a:pt x="912342" y="331812"/>
                  </a:lnTo>
                  <a:lnTo>
                    <a:pt x="912126" y="331812"/>
                  </a:lnTo>
                  <a:lnTo>
                    <a:pt x="829348" y="331812"/>
                  </a:lnTo>
                  <a:lnTo>
                    <a:pt x="829348" y="248805"/>
                  </a:lnTo>
                  <a:lnTo>
                    <a:pt x="912126" y="248805"/>
                  </a:lnTo>
                  <a:lnTo>
                    <a:pt x="912342" y="248805"/>
                  </a:lnTo>
                  <a:lnTo>
                    <a:pt x="995133" y="248805"/>
                  </a:lnTo>
                  <a:lnTo>
                    <a:pt x="995133" y="165798"/>
                  </a:lnTo>
                  <a:lnTo>
                    <a:pt x="912342" y="165798"/>
                  </a:lnTo>
                  <a:lnTo>
                    <a:pt x="912342" y="83007"/>
                  </a:lnTo>
                  <a:lnTo>
                    <a:pt x="829335" y="83007"/>
                  </a:lnTo>
                  <a:lnTo>
                    <a:pt x="829335" y="165798"/>
                  </a:lnTo>
                  <a:lnTo>
                    <a:pt x="829335" y="166001"/>
                  </a:lnTo>
                  <a:lnTo>
                    <a:pt x="829335" y="248805"/>
                  </a:lnTo>
                  <a:lnTo>
                    <a:pt x="746353" y="248805"/>
                  </a:lnTo>
                  <a:lnTo>
                    <a:pt x="746353" y="165798"/>
                  </a:lnTo>
                  <a:lnTo>
                    <a:pt x="663346" y="165798"/>
                  </a:lnTo>
                  <a:lnTo>
                    <a:pt x="663346" y="248805"/>
                  </a:lnTo>
                  <a:lnTo>
                    <a:pt x="580567" y="248805"/>
                  </a:lnTo>
                  <a:lnTo>
                    <a:pt x="580567" y="165798"/>
                  </a:lnTo>
                  <a:lnTo>
                    <a:pt x="497560" y="165798"/>
                  </a:lnTo>
                  <a:lnTo>
                    <a:pt x="497560" y="248805"/>
                  </a:lnTo>
                  <a:lnTo>
                    <a:pt x="580555" y="248805"/>
                  </a:lnTo>
                  <a:lnTo>
                    <a:pt x="580555" y="331812"/>
                  </a:lnTo>
                  <a:lnTo>
                    <a:pt x="497573" y="331812"/>
                  </a:lnTo>
                  <a:lnTo>
                    <a:pt x="414566" y="331812"/>
                  </a:lnTo>
                  <a:lnTo>
                    <a:pt x="414566" y="414807"/>
                  </a:lnTo>
                  <a:lnTo>
                    <a:pt x="497560" y="414807"/>
                  </a:lnTo>
                  <a:lnTo>
                    <a:pt x="580567" y="414807"/>
                  </a:lnTo>
                  <a:lnTo>
                    <a:pt x="580567" y="331812"/>
                  </a:lnTo>
                  <a:lnTo>
                    <a:pt x="663562" y="331812"/>
                  </a:lnTo>
                  <a:lnTo>
                    <a:pt x="663562" y="248805"/>
                  </a:lnTo>
                  <a:lnTo>
                    <a:pt x="746340" y="248805"/>
                  </a:lnTo>
                  <a:lnTo>
                    <a:pt x="746340" y="331812"/>
                  </a:lnTo>
                  <a:lnTo>
                    <a:pt x="829335" y="331812"/>
                  </a:lnTo>
                  <a:lnTo>
                    <a:pt x="829335" y="414604"/>
                  </a:lnTo>
                  <a:lnTo>
                    <a:pt x="746353" y="414604"/>
                  </a:lnTo>
                  <a:lnTo>
                    <a:pt x="663346" y="414604"/>
                  </a:lnTo>
                  <a:lnTo>
                    <a:pt x="663346" y="497611"/>
                  </a:lnTo>
                  <a:lnTo>
                    <a:pt x="414566" y="497611"/>
                  </a:lnTo>
                  <a:lnTo>
                    <a:pt x="414566" y="580605"/>
                  </a:lnTo>
                  <a:lnTo>
                    <a:pt x="746353" y="580605"/>
                  </a:lnTo>
                  <a:lnTo>
                    <a:pt x="746353" y="497611"/>
                  </a:lnTo>
                  <a:lnTo>
                    <a:pt x="829335" y="497611"/>
                  </a:lnTo>
                  <a:lnTo>
                    <a:pt x="912126" y="497611"/>
                  </a:lnTo>
                  <a:lnTo>
                    <a:pt x="912126" y="580605"/>
                  </a:lnTo>
                  <a:lnTo>
                    <a:pt x="1161122" y="580605"/>
                  </a:lnTo>
                  <a:lnTo>
                    <a:pt x="1161122" y="497611"/>
                  </a:lnTo>
                  <a:lnTo>
                    <a:pt x="1161122" y="414604"/>
                  </a:lnTo>
                  <a:close/>
                </a:path>
                <a:path extrusionOk="0" h="664210" w="2073275">
                  <a:moveTo>
                    <a:pt x="1907451" y="0"/>
                  </a:moveTo>
                  <a:lnTo>
                    <a:pt x="1907451" y="0"/>
                  </a:lnTo>
                  <a:lnTo>
                    <a:pt x="1492681" y="0"/>
                  </a:lnTo>
                  <a:lnTo>
                    <a:pt x="1492681" y="83007"/>
                  </a:lnTo>
                  <a:lnTo>
                    <a:pt x="1492681" y="165798"/>
                  </a:lnTo>
                  <a:lnTo>
                    <a:pt x="1492681" y="166001"/>
                  </a:lnTo>
                  <a:lnTo>
                    <a:pt x="1492681" y="248805"/>
                  </a:lnTo>
                  <a:lnTo>
                    <a:pt x="1492681" y="331812"/>
                  </a:lnTo>
                  <a:lnTo>
                    <a:pt x="1575676" y="331812"/>
                  </a:lnTo>
                  <a:lnTo>
                    <a:pt x="1658683" y="331812"/>
                  </a:lnTo>
                  <a:lnTo>
                    <a:pt x="1658683" y="248805"/>
                  </a:lnTo>
                  <a:lnTo>
                    <a:pt x="1575689" y="248805"/>
                  </a:lnTo>
                  <a:lnTo>
                    <a:pt x="1575689" y="166001"/>
                  </a:lnTo>
                  <a:lnTo>
                    <a:pt x="1575689" y="165798"/>
                  </a:lnTo>
                  <a:lnTo>
                    <a:pt x="1575689" y="83007"/>
                  </a:lnTo>
                  <a:lnTo>
                    <a:pt x="1658467" y="83007"/>
                  </a:lnTo>
                  <a:lnTo>
                    <a:pt x="1658683" y="83007"/>
                  </a:lnTo>
                  <a:lnTo>
                    <a:pt x="1741462" y="83007"/>
                  </a:lnTo>
                  <a:lnTo>
                    <a:pt x="1741462" y="166001"/>
                  </a:lnTo>
                  <a:lnTo>
                    <a:pt x="1824456" y="166001"/>
                  </a:lnTo>
                  <a:lnTo>
                    <a:pt x="1824456" y="83007"/>
                  </a:lnTo>
                  <a:lnTo>
                    <a:pt x="1907451" y="83007"/>
                  </a:lnTo>
                  <a:lnTo>
                    <a:pt x="1907451" y="0"/>
                  </a:lnTo>
                  <a:close/>
                </a:path>
                <a:path extrusionOk="0" h="664210" w="2073275">
                  <a:moveTo>
                    <a:pt x="1990242" y="497611"/>
                  </a:moveTo>
                  <a:lnTo>
                    <a:pt x="1907247" y="497611"/>
                  </a:lnTo>
                  <a:lnTo>
                    <a:pt x="1907247" y="580605"/>
                  </a:lnTo>
                  <a:lnTo>
                    <a:pt x="1990242" y="580605"/>
                  </a:lnTo>
                  <a:lnTo>
                    <a:pt x="1990242" y="497611"/>
                  </a:lnTo>
                  <a:close/>
                </a:path>
                <a:path extrusionOk="0" h="664210" w="2073275">
                  <a:moveTo>
                    <a:pt x="2073249" y="165798"/>
                  </a:moveTo>
                  <a:lnTo>
                    <a:pt x="1990242" y="165798"/>
                  </a:lnTo>
                  <a:lnTo>
                    <a:pt x="1990242" y="248805"/>
                  </a:lnTo>
                  <a:lnTo>
                    <a:pt x="1907247" y="248805"/>
                  </a:lnTo>
                  <a:lnTo>
                    <a:pt x="1907247" y="331812"/>
                  </a:lnTo>
                  <a:lnTo>
                    <a:pt x="1824456" y="331812"/>
                  </a:lnTo>
                  <a:lnTo>
                    <a:pt x="1741462" y="331812"/>
                  </a:lnTo>
                  <a:lnTo>
                    <a:pt x="1741462" y="414604"/>
                  </a:lnTo>
                  <a:lnTo>
                    <a:pt x="1658683" y="414604"/>
                  </a:lnTo>
                  <a:lnTo>
                    <a:pt x="1658467" y="414604"/>
                  </a:lnTo>
                  <a:lnTo>
                    <a:pt x="1326908" y="414604"/>
                  </a:lnTo>
                  <a:lnTo>
                    <a:pt x="1326908" y="331812"/>
                  </a:lnTo>
                  <a:lnTo>
                    <a:pt x="1409903" y="331812"/>
                  </a:lnTo>
                  <a:lnTo>
                    <a:pt x="1409903" y="248805"/>
                  </a:lnTo>
                  <a:lnTo>
                    <a:pt x="1409903" y="165798"/>
                  </a:lnTo>
                  <a:lnTo>
                    <a:pt x="1326908" y="165798"/>
                  </a:lnTo>
                  <a:lnTo>
                    <a:pt x="1243901" y="165798"/>
                  </a:lnTo>
                  <a:lnTo>
                    <a:pt x="1243901" y="83007"/>
                  </a:lnTo>
                  <a:lnTo>
                    <a:pt x="1160907" y="83007"/>
                  </a:lnTo>
                  <a:lnTo>
                    <a:pt x="1160907" y="165798"/>
                  </a:lnTo>
                  <a:lnTo>
                    <a:pt x="1078115" y="165798"/>
                  </a:lnTo>
                  <a:lnTo>
                    <a:pt x="1078115" y="248805"/>
                  </a:lnTo>
                  <a:lnTo>
                    <a:pt x="1078115" y="331812"/>
                  </a:lnTo>
                  <a:lnTo>
                    <a:pt x="1161122" y="331812"/>
                  </a:lnTo>
                  <a:lnTo>
                    <a:pt x="1161122" y="248805"/>
                  </a:lnTo>
                  <a:lnTo>
                    <a:pt x="1243901" y="248805"/>
                  </a:lnTo>
                  <a:lnTo>
                    <a:pt x="1243901" y="331812"/>
                  </a:lnTo>
                  <a:lnTo>
                    <a:pt x="1243901" y="414807"/>
                  </a:lnTo>
                  <a:lnTo>
                    <a:pt x="1326896" y="414807"/>
                  </a:lnTo>
                  <a:lnTo>
                    <a:pt x="1326896" y="497611"/>
                  </a:lnTo>
                  <a:lnTo>
                    <a:pt x="1326896" y="580605"/>
                  </a:lnTo>
                  <a:lnTo>
                    <a:pt x="1741462" y="580605"/>
                  </a:lnTo>
                  <a:lnTo>
                    <a:pt x="1741462" y="497611"/>
                  </a:lnTo>
                  <a:lnTo>
                    <a:pt x="1824456" y="497611"/>
                  </a:lnTo>
                  <a:lnTo>
                    <a:pt x="1824456" y="414807"/>
                  </a:lnTo>
                  <a:lnTo>
                    <a:pt x="1907451" y="414807"/>
                  </a:lnTo>
                  <a:lnTo>
                    <a:pt x="1907451" y="331812"/>
                  </a:lnTo>
                  <a:lnTo>
                    <a:pt x="1990242" y="331812"/>
                  </a:lnTo>
                  <a:lnTo>
                    <a:pt x="1990242" y="414807"/>
                  </a:lnTo>
                  <a:lnTo>
                    <a:pt x="2073249" y="414807"/>
                  </a:lnTo>
                  <a:lnTo>
                    <a:pt x="2073249" y="331812"/>
                  </a:lnTo>
                  <a:lnTo>
                    <a:pt x="2073249" y="248805"/>
                  </a:lnTo>
                  <a:lnTo>
                    <a:pt x="2073249" y="165798"/>
                  </a:lnTo>
                  <a:close/>
                </a:path>
                <a:path extrusionOk="0" h="664210" w="2073275">
                  <a:moveTo>
                    <a:pt x="2073249" y="0"/>
                  </a:moveTo>
                  <a:lnTo>
                    <a:pt x="1990242" y="0"/>
                  </a:lnTo>
                  <a:lnTo>
                    <a:pt x="1990242" y="83007"/>
                  </a:lnTo>
                  <a:lnTo>
                    <a:pt x="2073249" y="83007"/>
                  </a:lnTo>
                  <a:lnTo>
                    <a:pt x="2073249" y="0"/>
                  </a:lnTo>
                  <a:close/>
                </a:path>
              </a:pathLst>
            </a:custGeom>
            <a:solidFill>
              <a:srgbClr val="4246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99" name="Google Shape;99;p19"/>
            <p:cNvSpPr/>
            <p:nvPr/>
          </p:nvSpPr>
          <p:spPr>
            <a:xfrm>
              <a:off x="16858120" y="1172965"/>
              <a:ext cx="2073275" cy="2073275"/>
            </a:xfrm>
            <a:custGeom>
              <a:rect b="b" l="l" r="r" t="t"/>
              <a:pathLst>
                <a:path extrusionOk="0" h="2073275" w="2073275">
                  <a:moveTo>
                    <a:pt x="580555" y="0"/>
                  </a:moveTo>
                  <a:lnTo>
                    <a:pt x="0" y="0"/>
                  </a:lnTo>
                  <a:lnTo>
                    <a:pt x="0" y="86360"/>
                  </a:lnTo>
                  <a:lnTo>
                    <a:pt x="0" y="492760"/>
                  </a:lnTo>
                  <a:lnTo>
                    <a:pt x="0" y="580390"/>
                  </a:lnTo>
                  <a:lnTo>
                    <a:pt x="580555" y="580390"/>
                  </a:lnTo>
                  <a:lnTo>
                    <a:pt x="580555" y="493229"/>
                  </a:lnTo>
                  <a:lnTo>
                    <a:pt x="580555" y="492760"/>
                  </a:lnTo>
                  <a:lnTo>
                    <a:pt x="580555" y="86944"/>
                  </a:lnTo>
                  <a:lnTo>
                    <a:pt x="493395" y="86944"/>
                  </a:lnTo>
                  <a:lnTo>
                    <a:pt x="493395" y="492760"/>
                  </a:lnTo>
                  <a:lnTo>
                    <a:pt x="87160" y="492760"/>
                  </a:lnTo>
                  <a:lnTo>
                    <a:pt x="87160" y="86360"/>
                  </a:lnTo>
                  <a:lnTo>
                    <a:pt x="580555" y="86360"/>
                  </a:lnTo>
                  <a:lnTo>
                    <a:pt x="580555" y="0"/>
                  </a:lnTo>
                  <a:close/>
                </a:path>
                <a:path extrusionOk="0" h="2073275" w="2073275">
                  <a:moveTo>
                    <a:pt x="1161122" y="1907209"/>
                  </a:moveTo>
                  <a:lnTo>
                    <a:pt x="1078115" y="1907209"/>
                  </a:lnTo>
                  <a:lnTo>
                    <a:pt x="1078115" y="1990013"/>
                  </a:lnTo>
                  <a:lnTo>
                    <a:pt x="995133" y="1990013"/>
                  </a:lnTo>
                  <a:lnTo>
                    <a:pt x="912126" y="1990013"/>
                  </a:lnTo>
                  <a:lnTo>
                    <a:pt x="912126" y="2073021"/>
                  </a:lnTo>
                  <a:lnTo>
                    <a:pt x="1161122" y="2073021"/>
                  </a:lnTo>
                  <a:lnTo>
                    <a:pt x="1161122" y="1990217"/>
                  </a:lnTo>
                  <a:lnTo>
                    <a:pt x="1161122" y="1990013"/>
                  </a:lnTo>
                  <a:lnTo>
                    <a:pt x="1161122" y="1907209"/>
                  </a:lnTo>
                  <a:close/>
                </a:path>
                <a:path extrusionOk="0" h="2073275" w="2073275">
                  <a:moveTo>
                    <a:pt x="1575689" y="1492402"/>
                  </a:moveTo>
                  <a:lnTo>
                    <a:pt x="1492681" y="1492402"/>
                  </a:lnTo>
                  <a:lnTo>
                    <a:pt x="1492681" y="1575409"/>
                  </a:lnTo>
                  <a:lnTo>
                    <a:pt x="1575689" y="1575409"/>
                  </a:lnTo>
                  <a:lnTo>
                    <a:pt x="1575689" y="1492402"/>
                  </a:lnTo>
                  <a:close/>
                </a:path>
                <a:path extrusionOk="0" h="2073275" w="2073275">
                  <a:moveTo>
                    <a:pt x="1824456" y="1824215"/>
                  </a:moveTo>
                  <a:lnTo>
                    <a:pt x="1741462" y="1824215"/>
                  </a:lnTo>
                  <a:lnTo>
                    <a:pt x="1741462" y="1741411"/>
                  </a:lnTo>
                  <a:lnTo>
                    <a:pt x="1741462" y="1741208"/>
                  </a:lnTo>
                  <a:lnTo>
                    <a:pt x="1741462" y="1409611"/>
                  </a:lnTo>
                  <a:lnTo>
                    <a:pt x="1658467" y="1409611"/>
                  </a:lnTo>
                  <a:lnTo>
                    <a:pt x="1658467" y="1824215"/>
                  </a:lnTo>
                  <a:lnTo>
                    <a:pt x="1575676" y="1824215"/>
                  </a:lnTo>
                  <a:lnTo>
                    <a:pt x="1575676" y="1907209"/>
                  </a:lnTo>
                  <a:lnTo>
                    <a:pt x="1492681" y="1907209"/>
                  </a:lnTo>
                  <a:lnTo>
                    <a:pt x="1492681" y="1990013"/>
                  </a:lnTo>
                  <a:lnTo>
                    <a:pt x="1409903" y="1990013"/>
                  </a:lnTo>
                  <a:lnTo>
                    <a:pt x="1409903" y="1907209"/>
                  </a:lnTo>
                  <a:lnTo>
                    <a:pt x="1326908" y="1907209"/>
                  </a:lnTo>
                  <a:lnTo>
                    <a:pt x="1326908" y="1824215"/>
                  </a:lnTo>
                  <a:lnTo>
                    <a:pt x="1326908" y="1741411"/>
                  </a:lnTo>
                  <a:lnTo>
                    <a:pt x="1409687" y="1741411"/>
                  </a:lnTo>
                  <a:lnTo>
                    <a:pt x="1409687" y="1824215"/>
                  </a:lnTo>
                  <a:lnTo>
                    <a:pt x="1492694" y="1824215"/>
                  </a:lnTo>
                  <a:lnTo>
                    <a:pt x="1492694" y="1741411"/>
                  </a:lnTo>
                  <a:lnTo>
                    <a:pt x="1575676" y="1741411"/>
                  </a:lnTo>
                  <a:lnTo>
                    <a:pt x="1658467" y="1741411"/>
                  </a:lnTo>
                  <a:lnTo>
                    <a:pt x="1658467" y="1658404"/>
                  </a:lnTo>
                  <a:lnTo>
                    <a:pt x="1409903" y="1658404"/>
                  </a:lnTo>
                  <a:lnTo>
                    <a:pt x="1409903" y="1575409"/>
                  </a:lnTo>
                  <a:lnTo>
                    <a:pt x="1409903" y="1492605"/>
                  </a:lnTo>
                  <a:lnTo>
                    <a:pt x="1409903" y="1492402"/>
                  </a:lnTo>
                  <a:lnTo>
                    <a:pt x="1409903" y="1409611"/>
                  </a:lnTo>
                  <a:lnTo>
                    <a:pt x="1326896" y="1409611"/>
                  </a:lnTo>
                  <a:lnTo>
                    <a:pt x="1326896" y="1492402"/>
                  </a:lnTo>
                  <a:lnTo>
                    <a:pt x="1326896" y="1492605"/>
                  </a:lnTo>
                  <a:lnTo>
                    <a:pt x="1326896" y="1575409"/>
                  </a:lnTo>
                  <a:lnTo>
                    <a:pt x="1243901" y="1575409"/>
                  </a:lnTo>
                  <a:lnTo>
                    <a:pt x="1243901" y="1492402"/>
                  </a:lnTo>
                  <a:lnTo>
                    <a:pt x="1161122" y="1492402"/>
                  </a:lnTo>
                  <a:lnTo>
                    <a:pt x="1160907" y="1492402"/>
                  </a:lnTo>
                  <a:lnTo>
                    <a:pt x="1160907" y="1575409"/>
                  </a:lnTo>
                  <a:lnTo>
                    <a:pt x="1160907" y="1658404"/>
                  </a:lnTo>
                  <a:lnTo>
                    <a:pt x="1078128" y="1658404"/>
                  </a:lnTo>
                  <a:lnTo>
                    <a:pt x="1078128" y="1575409"/>
                  </a:lnTo>
                  <a:lnTo>
                    <a:pt x="1160907" y="1575409"/>
                  </a:lnTo>
                  <a:lnTo>
                    <a:pt x="1160907" y="1492402"/>
                  </a:lnTo>
                  <a:lnTo>
                    <a:pt x="1078128" y="1492402"/>
                  </a:lnTo>
                  <a:lnTo>
                    <a:pt x="1078128" y="1409611"/>
                  </a:lnTo>
                  <a:lnTo>
                    <a:pt x="995121" y="1409611"/>
                  </a:lnTo>
                  <a:lnTo>
                    <a:pt x="995121" y="1492402"/>
                  </a:lnTo>
                  <a:lnTo>
                    <a:pt x="995121" y="1492605"/>
                  </a:lnTo>
                  <a:lnTo>
                    <a:pt x="995121" y="1575409"/>
                  </a:lnTo>
                  <a:lnTo>
                    <a:pt x="912342" y="1575409"/>
                  </a:lnTo>
                  <a:lnTo>
                    <a:pt x="912126" y="1575409"/>
                  </a:lnTo>
                  <a:lnTo>
                    <a:pt x="829348" y="1575409"/>
                  </a:lnTo>
                  <a:lnTo>
                    <a:pt x="829348" y="1492605"/>
                  </a:lnTo>
                  <a:lnTo>
                    <a:pt x="912342" y="1492605"/>
                  </a:lnTo>
                  <a:lnTo>
                    <a:pt x="912342" y="1409611"/>
                  </a:lnTo>
                  <a:lnTo>
                    <a:pt x="829335" y="1409611"/>
                  </a:lnTo>
                  <a:lnTo>
                    <a:pt x="829335" y="1492402"/>
                  </a:lnTo>
                  <a:lnTo>
                    <a:pt x="746353" y="1492402"/>
                  </a:lnTo>
                  <a:lnTo>
                    <a:pt x="663346" y="1492402"/>
                  </a:lnTo>
                  <a:lnTo>
                    <a:pt x="663346" y="1575409"/>
                  </a:lnTo>
                  <a:lnTo>
                    <a:pt x="746340" y="1575409"/>
                  </a:lnTo>
                  <a:lnTo>
                    <a:pt x="829335" y="1575409"/>
                  </a:lnTo>
                  <a:lnTo>
                    <a:pt x="829335" y="1658404"/>
                  </a:lnTo>
                  <a:lnTo>
                    <a:pt x="829335" y="1741208"/>
                  </a:lnTo>
                  <a:lnTo>
                    <a:pt x="829335" y="1741411"/>
                  </a:lnTo>
                  <a:lnTo>
                    <a:pt x="829335" y="1824215"/>
                  </a:lnTo>
                  <a:lnTo>
                    <a:pt x="746353" y="1824215"/>
                  </a:lnTo>
                  <a:lnTo>
                    <a:pt x="663346" y="1824215"/>
                  </a:lnTo>
                  <a:lnTo>
                    <a:pt x="663346" y="1907209"/>
                  </a:lnTo>
                  <a:lnTo>
                    <a:pt x="746340" y="1907209"/>
                  </a:lnTo>
                  <a:lnTo>
                    <a:pt x="746340" y="1990013"/>
                  </a:lnTo>
                  <a:lnTo>
                    <a:pt x="663346" y="1990013"/>
                  </a:lnTo>
                  <a:lnTo>
                    <a:pt x="663346" y="2073021"/>
                  </a:lnTo>
                  <a:lnTo>
                    <a:pt x="746340" y="2073021"/>
                  </a:lnTo>
                  <a:lnTo>
                    <a:pt x="829348" y="2073021"/>
                  </a:lnTo>
                  <a:lnTo>
                    <a:pt x="829348" y="1990217"/>
                  </a:lnTo>
                  <a:lnTo>
                    <a:pt x="829348" y="1990013"/>
                  </a:lnTo>
                  <a:lnTo>
                    <a:pt x="829348" y="1907209"/>
                  </a:lnTo>
                  <a:lnTo>
                    <a:pt x="912126" y="1907209"/>
                  </a:lnTo>
                  <a:lnTo>
                    <a:pt x="912342" y="1907209"/>
                  </a:lnTo>
                  <a:lnTo>
                    <a:pt x="995133" y="1907209"/>
                  </a:lnTo>
                  <a:lnTo>
                    <a:pt x="995133" y="1824215"/>
                  </a:lnTo>
                  <a:lnTo>
                    <a:pt x="912342" y="1824215"/>
                  </a:lnTo>
                  <a:lnTo>
                    <a:pt x="912342" y="1741411"/>
                  </a:lnTo>
                  <a:lnTo>
                    <a:pt x="912342" y="1741208"/>
                  </a:lnTo>
                  <a:lnTo>
                    <a:pt x="912342" y="1658404"/>
                  </a:lnTo>
                  <a:lnTo>
                    <a:pt x="995121" y="1658404"/>
                  </a:lnTo>
                  <a:lnTo>
                    <a:pt x="1078115" y="1658404"/>
                  </a:lnTo>
                  <a:lnTo>
                    <a:pt x="1078115" y="1741208"/>
                  </a:lnTo>
                  <a:lnTo>
                    <a:pt x="1078115" y="1741411"/>
                  </a:lnTo>
                  <a:lnTo>
                    <a:pt x="1078115" y="1824215"/>
                  </a:lnTo>
                  <a:lnTo>
                    <a:pt x="1160907" y="1824215"/>
                  </a:lnTo>
                  <a:lnTo>
                    <a:pt x="1161122" y="1824215"/>
                  </a:lnTo>
                  <a:lnTo>
                    <a:pt x="1243901" y="1824215"/>
                  </a:lnTo>
                  <a:lnTo>
                    <a:pt x="1243901" y="1907209"/>
                  </a:lnTo>
                  <a:lnTo>
                    <a:pt x="1326896" y="1907209"/>
                  </a:lnTo>
                  <a:lnTo>
                    <a:pt x="1326896" y="1990013"/>
                  </a:lnTo>
                  <a:lnTo>
                    <a:pt x="1326896" y="1990217"/>
                  </a:lnTo>
                  <a:lnTo>
                    <a:pt x="1326896" y="2073021"/>
                  </a:lnTo>
                  <a:lnTo>
                    <a:pt x="1409687" y="2073021"/>
                  </a:lnTo>
                  <a:lnTo>
                    <a:pt x="1409903" y="2073021"/>
                  </a:lnTo>
                  <a:lnTo>
                    <a:pt x="1492681" y="2073021"/>
                  </a:lnTo>
                  <a:lnTo>
                    <a:pt x="1575689" y="2073021"/>
                  </a:lnTo>
                  <a:lnTo>
                    <a:pt x="1575689" y="1990217"/>
                  </a:lnTo>
                  <a:lnTo>
                    <a:pt x="1658467" y="1990217"/>
                  </a:lnTo>
                  <a:lnTo>
                    <a:pt x="1658683" y="1990217"/>
                  </a:lnTo>
                  <a:lnTo>
                    <a:pt x="1741462" y="1990217"/>
                  </a:lnTo>
                  <a:lnTo>
                    <a:pt x="1741462" y="2073021"/>
                  </a:lnTo>
                  <a:lnTo>
                    <a:pt x="1824456" y="2073021"/>
                  </a:lnTo>
                  <a:lnTo>
                    <a:pt x="1824456" y="1990013"/>
                  </a:lnTo>
                  <a:lnTo>
                    <a:pt x="1741462" y="1990013"/>
                  </a:lnTo>
                  <a:lnTo>
                    <a:pt x="1741462" y="1907209"/>
                  </a:lnTo>
                  <a:lnTo>
                    <a:pt x="1824456" y="1907209"/>
                  </a:lnTo>
                  <a:lnTo>
                    <a:pt x="1824456" y="1824215"/>
                  </a:lnTo>
                  <a:close/>
                </a:path>
                <a:path extrusionOk="0" h="2073275" w="2073275">
                  <a:moveTo>
                    <a:pt x="2073236" y="492760"/>
                  </a:moveTo>
                  <a:lnTo>
                    <a:pt x="1579841" y="492760"/>
                  </a:lnTo>
                  <a:lnTo>
                    <a:pt x="1579841" y="86360"/>
                  </a:lnTo>
                  <a:lnTo>
                    <a:pt x="1492681" y="86360"/>
                  </a:lnTo>
                  <a:lnTo>
                    <a:pt x="1492681" y="492760"/>
                  </a:lnTo>
                  <a:lnTo>
                    <a:pt x="1492681" y="580390"/>
                  </a:lnTo>
                  <a:lnTo>
                    <a:pt x="2073236" y="580390"/>
                  </a:lnTo>
                  <a:lnTo>
                    <a:pt x="2073236" y="492760"/>
                  </a:lnTo>
                  <a:close/>
                </a:path>
                <a:path extrusionOk="0" h="2073275" w="2073275">
                  <a:moveTo>
                    <a:pt x="2073249" y="1990013"/>
                  </a:moveTo>
                  <a:lnTo>
                    <a:pt x="1990242" y="1990013"/>
                  </a:lnTo>
                  <a:lnTo>
                    <a:pt x="1990242" y="2073021"/>
                  </a:lnTo>
                  <a:lnTo>
                    <a:pt x="2073249" y="2073021"/>
                  </a:lnTo>
                  <a:lnTo>
                    <a:pt x="2073249" y="1990013"/>
                  </a:lnTo>
                  <a:close/>
                </a:path>
                <a:path extrusionOk="0" h="2073275" w="2073275">
                  <a:moveTo>
                    <a:pt x="2073249" y="1658404"/>
                  </a:moveTo>
                  <a:lnTo>
                    <a:pt x="1990242" y="1658404"/>
                  </a:lnTo>
                  <a:lnTo>
                    <a:pt x="1990242" y="1741208"/>
                  </a:lnTo>
                  <a:lnTo>
                    <a:pt x="1907451" y="1741208"/>
                  </a:lnTo>
                  <a:lnTo>
                    <a:pt x="1907247" y="1741208"/>
                  </a:lnTo>
                  <a:lnTo>
                    <a:pt x="1824456" y="1741208"/>
                  </a:lnTo>
                  <a:lnTo>
                    <a:pt x="1824456" y="1824215"/>
                  </a:lnTo>
                  <a:lnTo>
                    <a:pt x="1907247" y="1824215"/>
                  </a:lnTo>
                  <a:lnTo>
                    <a:pt x="1907247" y="1907209"/>
                  </a:lnTo>
                  <a:lnTo>
                    <a:pt x="1990242" y="1907209"/>
                  </a:lnTo>
                  <a:lnTo>
                    <a:pt x="2073249" y="1907209"/>
                  </a:lnTo>
                  <a:lnTo>
                    <a:pt x="2073249" y="1824215"/>
                  </a:lnTo>
                  <a:lnTo>
                    <a:pt x="1990242" y="1824215"/>
                  </a:lnTo>
                  <a:lnTo>
                    <a:pt x="1990242" y="1741411"/>
                  </a:lnTo>
                  <a:lnTo>
                    <a:pt x="2073249" y="1741411"/>
                  </a:lnTo>
                  <a:lnTo>
                    <a:pt x="2073249" y="1658404"/>
                  </a:lnTo>
                  <a:close/>
                </a:path>
                <a:path extrusionOk="0" h="2073275" w="2073275">
                  <a:moveTo>
                    <a:pt x="2073249" y="1409611"/>
                  </a:moveTo>
                  <a:lnTo>
                    <a:pt x="1990242" y="1409611"/>
                  </a:lnTo>
                  <a:lnTo>
                    <a:pt x="1990242" y="1492402"/>
                  </a:lnTo>
                  <a:lnTo>
                    <a:pt x="1990242" y="1492605"/>
                  </a:lnTo>
                  <a:lnTo>
                    <a:pt x="1990242" y="1575409"/>
                  </a:lnTo>
                  <a:lnTo>
                    <a:pt x="2073249" y="1575409"/>
                  </a:lnTo>
                  <a:lnTo>
                    <a:pt x="2073249" y="1492605"/>
                  </a:lnTo>
                  <a:lnTo>
                    <a:pt x="2073249" y="1492402"/>
                  </a:lnTo>
                  <a:lnTo>
                    <a:pt x="2073249" y="1409611"/>
                  </a:lnTo>
                  <a:close/>
                </a:path>
              </a:pathLst>
            </a:custGeom>
            <a:solidFill>
              <a:srgbClr val="4246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00" name="Google Shape;100;p19"/>
            <p:cNvSpPr/>
            <p:nvPr/>
          </p:nvSpPr>
          <p:spPr>
            <a:xfrm>
              <a:off x="16858120" y="1172965"/>
              <a:ext cx="2073275" cy="2073275"/>
            </a:xfrm>
            <a:custGeom>
              <a:rect b="b" l="l" r="r" t="t"/>
              <a:pathLst>
                <a:path extrusionOk="0" h="2073275" w="2073275">
                  <a:moveTo>
                    <a:pt x="414769" y="1658404"/>
                  </a:moveTo>
                  <a:lnTo>
                    <a:pt x="165989" y="1658404"/>
                  </a:lnTo>
                  <a:lnTo>
                    <a:pt x="165989" y="1907209"/>
                  </a:lnTo>
                  <a:lnTo>
                    <a:pt x="414769" y="1907209"/>
                  </a:lnTo>
                  <a:lnTo>
                    <a:pt x="414769" y="1658404"/>
                  </a:lnTo>
                  <a:close/>
                </a:path>
                <a:path extrusionOk="0" h="2073275" w="2073275">
                  <a:moveTo>
                    <a:pt x="414769" y="165582"/>
                  </a:moveTo>
                  <a:lnTo>
                    <a:pt x="165989" y="165582"/>
                  </a:lnTo>
                  <a:lnTo>
                    <a:pt x="165989" y="414388"/>
                  </a:lnTo>
                  <a:lnTo>
                    <a:pt x="414769" y="414388"/>
                  </a:lnTo>
                  <a:lnTo>
                    <a:pt x="414769" y="165582"/>
                  </a:lnTo>
                  <a:close/>
                </a:path>
                <a:path extrusionOk="0" h="2073275" w="2073275">
                  <a:moveTo>
                    <a:pt x="580555" y="1492631"/>
                  </a:moveTo>
                  <a:lnTo>
                    <a:pt x="0" y="1492631"/>
                  </a:lnTo>
                  <a:lnTo>
                    <a:pt x="0" y="1578991"/>
                  </a:lnTo>
                  <a:lnTo>
                    <a:pt x="0" y="1985391"/>
                  </a:lnTo>
                  <a:lnTo>
                    <a:pt x="0" y="2073021"/>
                  </a:lnTo>
                  <a:lnTo>
                    <a:pt x="580555" y="2073021"/>
                  </a:lnTo>
                  <a:lnTo>
                    <a:pt x="580555" y="1985848"/>
                  </a:lnTo>
                  <a:lnTo>
                    <a:pt x="580555" y="1985391"/>
                  </a:lnTo>
                  <a:lnTo>
                    <a:pt x="580555" y="1579562"/>
                  </a:lnTo>
                  <a:lnTo>
                    <a:pt x="493395" y="1579562"/>
                  </a:lnTo>
                  <a:lnTo>
                    <a:pt x="493395" y="1985391"/>
                  </a:lnTo>
                  <a:lnTo>
                    <a:pt x="87160" y="1985391"/>
                  </a:lnTo>
                  <a:lnTo>
                    <a:pt x="87160" y="1578991"/>
                  </a:lnTo>
                  <a:lnTo>
                    <a:pt x="580555" y="1578991"/>
                  </a:lnTo>
                  <a:lnTo>
                    <a:pt x="580555" y="1492631"/>
                  </a:lnTo>
                  <a:close/>
                </a:path>
                <a:path extrusionOk="0" h="2073275" w="2073275">
                  <a:moveTo>
                    <a:pt x="1907235" y="165582"/>
                  </a:moveTo>
                  <a:lnTo>
                    <a:pt x="1658467" y="165582"/>
                  </a:lnTo>
                  <a:lnTo>
                    <a:pt x="1658467" y="414388"/>
                  </a:lnTo>
                  <a:lnTo>
                    <a:pt x="1907235" y="414388"/>
                  </a:lnTo>
                  <a:lnTo>
                    <a:pt x="1907235" y="165582"/>
                  </a:lnTo>
                  <a:close/>
                </a:path>
                <a:path extrusionOk="0" h="2073275" w="2073275">
                  <a:moveTo>
                    <a:pt x="2073236" y="86944"/>
                  </a:moveTo>
                  <a:lnTo>
                    <a:pt x="1986076" y="86944"/>
                  </a:lnTo>
                  <a:lnTo>
                    <a:pt x="1986076" y="493229"/>
                  </a:lnTo>
                  <a:lnTo>
                    <a:pt x="2073236" y="493229"/>
                  </a:lnTo>
                  <a:lnTo>
                    <a:pt x="2073236" y="86944"/>
                  </a:lnTo>
                  <a:close/>
                </a:path>
                <a:path extrusionOk="0" h="2073275" w="2073275">
                  <a:moveTo>
                    <a:pt x="2073236" y="0"/>
                  </a:moveTo>
                  <a:lnTo>
                    <a:pt x="1492681" y="0"/>
                  </a:lnTo>
                  <a:lnTo>
                    <a:pt x="1492681" y="86360"/>
                  </a:lnTo>
                  <a:lnTo>
                    <a:pt x="1492681" y="492760"/>
                  </a:lnTo>
                  <a:lnTo>
                    <a:pt x="1579841" y="492760"/>
                  </a:lnTo>
                  <a:lnTo>
                    <a:pt x="1579841" y="86360"/>
                  </a:lnTo>
                  <a:lnTo>
                    <a:pt x="2073236" y="86360"/>
                  </a:lnTo>
                  <a:lnTo>
                    <a:pt x="2073236" y="0"/>
                  </a:lnTo>
                  <a:close/>
                </a:path>
              </a:pathLst>
            </a:custGeom>
            <a:solidFill>
              <a:srgbClr val="4246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pic>
        <p:nvPicPr>
          <p:cNvPr id="101" name="Google Shape;10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1889" y="3568957"/>
            <a:ext cx="1389682" cy="13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/>
          <p:nvPr/>
        </p:nvSpPr>
        <p:spPr>
          <a:xfrm>
            <a:off x="7762058" y="3996333"/>
            <a:ext cx="896204" cy="139201"/>
          </a:xfrm>
          <a:custGeom>
            <a:rect b="b" l="l" r="r" t="t"/>
            <a:pathLst>
              <a:path extrusionOk="0" h="306070" w="1970405">
                <a:moveTo>
                  <a:pt x="36187" y="71369"/>
                </a:moveTo>
                <a:lnTo>
                  <a:pt x="0" y="71369"/>
                </a:lnTo>
                <a:lnTo>
                  <a:pt x="0" y="305917"/>
                </a:lnTo>
                <a:lnTo>
                  <a:pt x="36187" y="305917"/>
                </a:lnTo>
                <a:lnTo>
                  <a:pt x="36187" y="215113"/>
                </a:lnTo>
                <a:lnTo>
                  <a:pt x="155926" y="215113"/>
                </a:lnTo>
                <a:lnTo>
                  <a:pt x="160986" y="208747"/>
                </a:lnTo>
                <a:lnTo>
                  <a:pt x="89128" y="208747"/>
                </a:lnTo>
                <a:lnTo>
                  <a:pt x="78217" y="207805"/>
                </a:lnTo>
                <a:lnTo>
                  <a:pt x="44668" y="185481"/>
                </a:lnTo>
                <a:lnTo>
                  <a:pt x="36187" y="155136"/>
                </a:lnTo>
                <a:lnTo>
                  <a:pt x="37129" y="144079"/>
                </a:lnTo>
                <a:lnTo>
                  <a:pt x="59286" y="110195"/>
                </a:lnTo>
                <a:lnTo>
                  <a:pt x="89128" y="101525"/>
                </a:lnTo>
                <a:lnTo>
                  <a:pt x="160730" y="101525"/>
                </a:lnTo>
                <a:lnTo>
                  <a:pt x="155929" y="95494"/>
                </a:lnTo>
                <a:lnTo>
                  <a:pt x="36187" y="95494"/>
                </a:lnTo>
                <a:lnTo>
                  <a:pt x="36187" y="71369"/>
                </a:lnTo>
                <a:close/>
              </a:path>
              <a:path extrusionOk="0" h="306070" w="1970405">
                <a:moveTo>
                  <a:pt x="155926" y="215113"/>
                </a:moveTo>
                <a:lnTo>
                  <a:pt x="36187" y="215113"/>
                </a:lnTo>
                <a:lnTo>
                  <a:pt x="47516" y="227427"/>
                </a:lnTo>
                <a:lnTo>
                  <a:pt x="61066" y="236223"/>
                </a:lnTo>
                <a:lnTo>
                  <a:pt x="76835" y="241500"/>
                </a:lnTo>
                <a:lnTo>
                  <a:pt x="94824" y="243259"/>
                </a:lnTo>
                <a:lnTo>
                  <a:pt x="111452" y="241668"/>
                </a:lnTo>
                <a:lnTo>
                  <a:pt x="126823" y="236893"/>
                </a:lnTo>
                <a:lnTo>
                  <a:pt x="140938" y="228935"/>
                </a:lnTo>
                <a:lnTo>
                  <a:pt x="153796" y="217794"/>
                </a:lnTo>
                <a:lnTo>
                  <a:pt x="155926" y="215113"/>
                </a:lnTo>
                <a:close/>
              </a:path>
              <a:path extrusionOk="0" h="306070" w="1970405">
                <a:moveTo>
                  <a:pt x="160730" y="101525"/>
                </a:moveTo>
                <a:lnTo>
                  <a:pt x="89128" y="101525"/>
                </a:lnTo>
                <a:lnTo>
                  <a:pt x="100038" y="102489"/>
                </a:lnTo>
                <a:lnTo>
                  <a:pt x="109986" y="105379"/>
                </a:lnTo>
                <a:lnTo>
                  <a:pt x="138299" y="134027"/>
                </a:lnTo>
                <a:lnTo>
                  <a:pt x="142068" y="155136"/>
                </a:lnTo>
                <a:lnTo>
                  <a:pt x="141126" y="166214"/>
                </a:lnTo>
                <a:lnTo>
                  <a:pt x="118970" y="200266"/>
                </a:lnTo>
                <a:lnTo>
                  <a:pt x="89128" y="208747"/>
                </a:lnTo>
                <a:lnTo>
                  <a:pt x="160986" y="208747"/>
                </a:lnTo>
                <a:lnTo>
                  <a:pt x="164497" y="204328"/>
                </a:lnTo>
                <a:lnTo>
                  <a:pt x="172141" y="189397"/>
                </a:lnTo>
                <a:lnTo>
                  <a:pt x="176727" y="172999"/>
                </a:lnTo>
                <a:lnTo>
                  <a:pt x="178256" y="155136"/>
                </a:lnTo>
                <a:lnTo>
                  <a:pt x="176727" y="137419"/>
                </a:lnTo>
                <a:lnTo>
                  <a:pt x="172141" y="121127"/>
                </a:lnTo>
                <a:lnTo>
                  <a:pt x="164497" y="106258"/>
                </a:lnTo>
                <a:lnTo>
                  <a:pt x="160730" y="101525"/>
                </a:lnTo>
                <a:close/>
              </a:path>
              <a:path extrusionOk="0" h="306070" w="1970405">
                <a:moveTo>
                  <a:pt x="94824" y="67013"/>
                </a:moveTo>
                <a:lnTo>
                  <a:pt x="76835" y="68793"/>
                </a:lnTo>
                <a:lnTo>
                  <a:pt x="61066" y="74133"/>
                </a:lnTo>
                <a:lnTo>
                  <a:pt x="47516" y="83034"/>
                </a:lnTo>
                <a:lnTo>
                  <a:pt x="36187" y="95494"/>
                </a:lnTo>
                <a:lnTo>
                  <a:pt x="155929" y="95494"/>
                </a:lnTo>
                <a:lnTo>
                  <a:pt x="111326" y="68626"/>
                </a:lnTo>
                <a:lnTo>
                  <a:pt x="94824" y="67013"/>
                </a:lnTo>
                <a:close/>
              </a:path>
              <a:path extrusionOk="0" h="306070" w="1970405">
                <a:moveTo>
                  <a:pt x="247241" y="71369"/>
                </a:moveTo>
                <a:lnTo>
                  <a:pt x="211053" y="71369"/>
                </a:lnTo>
                <a:lnTo>
                  <a:pt x="211053" y="238903"/>
                </a:lnTo>
                <a:lnTo>
                  <a:pt x="247241" y="238903"/>
                </a:lnTo>
                <a:lnTo>
                  <a:pt x="247241" y="154466"/>
                </a:lnTo>
                <a:lnTo>
                  <a:pt x="248204" y="142487"/>
                </a:lnTo>
                <a:lnTo>
                  <a:pt x="279407" y="109399"/>
                </a:lnTo>
                <a:lnTo>
                  <a:pt x="298841" y="107556"/>
                </a:lnTo>
                <a:lnTo>
                  <a:pt x="298841" y="99515"/>
                </a:lnTo>
                <a:lnTo>
                  <a:pt x="247241" y="99515"/>
                </a:lnTo>
                <a:lnTo>
                  <a:pt x="247241" y="71369"/>
                </a:lnTo>
                <a:close/>
              </a:path>
              <a:path extrusionOk="0" h="306070" w="1970405">
                <a:moveTo>
                  <a:pt x="298841" y="68353"/>
                </a:moveTo>
                <a:lnTo>
                  <a:pt x="281292" y="70301"/>
                </a:lnTo>
                <a:lnTo>
                  <a:pt x="266842" y="76144"/>
                </a:lnTo>
                <a:lnTo>
                  <a:pt x="255492" y="85882"/>
                </a:lnTo>
                <a:lnTo>
                  <a:pt x="247241" y="99515"/>
                </a:lnTo>
                <a:lnTo>
                  <a:pt x="298841" y="99515"/>
                </a:lnTo>
                <a:lnTo>
                  <a:pt x="298841" y="68353"/>
                </a:lnTo>
                <a:close/>
              </a:path>
              <a:path extrusionOk="0" h="306070" w="1970405">
                <a:moveTo>
                  <a:pt x="396801" y="67013"/>
                </a:moveTo>
                <a:lnTo>
                  <a:pt x="347609" y="81337"/>
                </a:lnTo>
                <a:lnTo>
                  <a:pt x="314794" y="121043"/>
                </a:lnTo>
                <a:lnTo>
                  <a:pt x="308343" y="155136"/>
                </a:lnTo>
                <a:lnTo>
                  <a:pt x="309956" y="172874"/>
                </a:lnTo>
                <a:lnTo>
                  <a:pt x="334144" y="217794"/>
                </a:lnTo>
                <a:lnTo>
                  <a:pt x="378938" y="241668"/>
                </a:lnTo>
                <a:lnTo>
                  <a:pt x="396801" y="243259"/>
                </a:lnTo>
                <a:lnTo>
                  <a:pt x="414665" y="241668"/>
                </a:lnTo>
                <a:lnTo>
                  <a:pt x="431062" y="236893"/>
                </a:lnTo>
                <a:lnTo>
                  <a:pt x="445994" y="228935"/>
                </a:lnTo>
                <a:lnTo>
                  <a:pt x="459459" y="217794"/>
                </a:lnTo>
                <a:lnTo>
                  <a:pt x="467529" y="208077"/>
                </a:lnTo>
                <a:lnTo>
                  <a:pt x="396801" y="208077"/>
                </a:lnTo>
                <a:lnTo>
                  <a:pt x="386184" y="207135"/>
                </a:lnTo>
                <a:lnTo>
                  <a:pt x="353012" y="184978"/>
                </a:lnTo>
                <a:lnTo>
                  <a:pt x="344531" y="155136"/>
                </a:lnTo>
                <a:lnTo>
                  <a:pt x="345473" y="144225"/>
                </a:lnTo>
                <a:lnTo>
                  <a:pt x="367588" y="110677"/>
                </a:lnTo>
                <a:lnTo>
                  <a:pt x="396801" y="102195"/>
                </a:lnTo>
                <a:lnTo>
                  <a:pt x="467529" y="102195"/>
                </a:lnTo>
                <a:lnTo>
                  <a:pt x="459459" y="92478"/>
                </a:lnTo>
                <a:lnTo>
                  <a:pt x="445994" y="81337"/>
                </a:lnTo>
                <a:lnTo>
                  <a:pt x="431062" y="73379"/>
                </a:lnTo>
                <a:lnTo>
                  <a:pt x="414665" y="68605"/>
                </a:lnTo>
                <a:lnTo>
                  <a:pt x="396801" y="67013"/>
                </a:lnTo>
                <a:close/>
              </a:path>
              <a:path extrusionOk="0" h="306070" w="1970405">
                <a:moveTo>
                  <a:pt x="467529" y="102195"/>
                </a:moveTo>
                <a:lnTo>
                  <a:pt x="396801" y="102195"/>
                </a:lnTo>
                <a:lnTo>
                  <a:pt x="407419" y="103138"/>
                </a:lnTo>
                <a:lnTo>
                  <a:pt x="417157" y="105965"/>
                </a:lnTo>
                <a:lnTo>
                  <a:pt x="445303" y="134278"/>
                </a:lnTo>
                <a:lnTo>
                  <a:pt x="449072" y="155136"/>
                </a:lnTo>
                <a:lnTo>
                  <a:pt x="448130" y="166047"/>
                </a:lnTo>
                <a:lnTo>
                  <a:pt x="426015" y="199596"/>
                </a:lnTo>
                <a:lnTo>
                  <a:pt x="396801" y="208077"/>
                </a:lnTo>
                <a:lnTo>
                  <a:pt x="467529" y="208077"/>
                </a:lnTo>
                <a:lnTo>
                  <a:pt x="470747" y="204203"/>
                </a:lnTo>
                <a:lnTo>
                  <a:pt x="478810" y="189229"/>
                </a:lnTo>
                <a:lnTo>
                  <a:pt x="483647" y="172874"/>
                </a:lnTo>
                <a:lnTo>
                  <a:pt x="485260" y="155136"/>
                </a:lnTo>
                <a:lnTo>
                  <a:pt x="483647" y="137398"/>
                </a:lnTo>
                <a:lnTo>
                  <a:pt x="478810" y="121043"/>
                </a:lnTo>
                <a:lnTo>
                  <a:pt x="470747" y="106070"/>
                </a:lnTo>
                <a:lnTo>
                  <a:pt x="467529" y="102195"/>
                </a:lnTo>
                <a:close/>
              </a:path>
              <a:path extrusionOk="0" h="306070" w="1970405">
                <a:moveTo>
                  <a:pt x="533350" y="71369"/>
                </a:moveTo>
                <a:lnTo>
                  <a:pt x="491466" y="71369"/>
                </a:lnTo>
                <a:lnTo>
                  <a:pt x="551108" y="152791"/>
                </a:lnTo>
                <a:lnTo>
                  <a:pt x="488116" y="238903"/>
                </a:lnTo>
                <a:lnTo>
                  <a:pt x="530334" y="238903"/>
                </a:lnTo>
                <a:lnTo>
                  <a:pt x="572218" y="181607"/>
                </a:lnTo>
                <a:lnTo>
                  <a:pt x="613796" y="181607"/>
                </a:lnTo>
                <a:lnTo>
                  <a:pt x="592992" y="153126"/>
                </a:lnTo>
                <a:lnTo>
                  <a:pt x="614013" y="124310"/>
                </a:lnTo>
                <a:lnTo>
                  <a:pt x="571883" y="124310"/>
                </a:lnTo>
                <a:lnTo>
                  <a:pt x="533350" y="71369"/>
                </a:lnTo>
                <a:close/>
              </a:path>
              <a:path extrusionOk="0" h="306070" w="1970405">
                <a:moveTo>
                  <a:pt x="613796" y="181607"/>
                </a:moveTo>
                <a:lnTo>
                  <a:pt x="572218" y="181607"/>
                </a:lnTo>
                <a:lnTo>
                  <a:pt x="613766" y="238903"/>
                </a:lnTo>
                <a:lnTo>
                  <a:pt x="655650" y="238903"/>
                </a:lnTo>
                <a:lnTo>
                  <a:pt x="613796" y="181607"/>
                </a:lnTo>
                <a:close/>
              </a:path>
              <a:path extrusionOk="0" h="306070" w="1970405">
                <a:moveTo>
                  <a:pt x="652634" y="71369"/>
                </a:moveTo>
                <a:lnTo>
                  <a:pt x="610415" y="71369"/>
                </a:lnTo>
                <a:lnTo>
                  <a:pt x="571883" y="124310"/>
                </a:lnTo>
                <a:lnTo>
                  <a:pt x="614013" y="124310"/>
                </a:lnTo>
                <a:lnTo>
                  <a:pt x="652634" y="71369"/>
                </a:lnTo>
                <a:close/>
              </a:path>
              <a:path extrusionOk="0" h="306070" w="1970405">
                <a:moveTo>
                  <a:pt x="704524" y="0"/>
                </a:moveTo>
                <a:lnTo>
                  <a:pt x="691568" y="0"/>
                </a:lnTo>
                <a:lnTo>
                  <a:pt x="686095" y="2345"/>
                </a:lnTo>
                <a:lnTo>
                  <a:pt x="681628" y="7036"/>
                </a:lnTo>
                <a:lnTo>
                  <a:pt x="677160" y="11504"/>
                </a:lnTo>
                <a:lnTo>
                  <a:pt x="674927" y="16865"/>
                </a:lnTo>
                <a:lnTo>
                  <a:pt x="674927" y="29374"/>
                </a:lnTo>
                <a:lnTo>
                  <a:pt x="677160" y="34847"/>
                </a:lnTo>
                <a:lnTo>
                  <a:pt x="681628" y="39538"/>
                </a:lnTo>
                <a:lnTo>
                  <a:pt x="686319" y="44005"/>
                </a:lnTo>
                <a:lnTo>
                  <a:pt x="691792" y="46239"/>
                </a:lnTo>
                <a:lnTo>
                  <a:pt x="704301" y="46239"/>
                </a:lnTo>
                <a:lnTo>
                  <a:pt x="709662" y="44005"/>
                </a:lnTo>
                <a:lnTo>
                  <a:pt x="718821" y="34847"/>
                </a:lnTo>
                <a:lnTo>
                  <a:pt x="721166" y="29374"/>
                </a:lnTo>
                <a:lnTo>
                  <a:pt x="721166" y="16865"/>
                </a:lnTo>
                <a:lnTo>
                  <a:pt x="718932" y="11504"/>
                </a:lnTo>
                <a:lnTo>
                  <a:pt x="714465" y="7036"/>
                </a:lnTo>
                <a:lnTo>
                  <a:pt x="709997" y="2345"/>
                </a:lnTo>
                <a:lnTo>
                  <a:pt x="704524" y="0"/>
                </a:lnTo>
                <a:close/>
              </a:path>
              <a:path extrusionOk="0" h="306070" w="1970405">
                <a:moveTo>
                  <a:pt x="716140" y="71369"/>
                </a:moveTo>
                <a:lnTo>
                  <a:pt x="679953" y="71369"/>
                </a:lnTo>
                <a:lnTo>
                  <a:pt x="679953" y="238903"/>
                </a:lnTo>
                <a:lnTo>
                  <a:pt x="716140" y="238903"/>
                </a:lnTo>
                <a:lnTo>
                  <a:pt x="716140" y="71369"/>
                </a:lnTo>
                <a:close/>
              </a:path>
              <a:path extrusionOk="0" h="306070" w="1970405">
                <a:moveTo>
                  <a:pt x="794344" y="71369"/>
                </a:moveTo>
                <a:lnTo>
                  <a:pt x="758157" y="71369"/>
                </a:lnTo>
                <a:lnTo>
                  <a:pt x="758157" y="238903"/>
                </a:lnTo>
                <a:lnTo>
                  <a:pt x="794344" y="238903"/>
                </a:lnTo>
                <a:lnTo>
                  <a:pt x="794344" y="145084"/>
                </a:lnTo>
                <a:lnTo>
                  <a:pt x="794994" y="134718"/>
                </a:lnTo>
                <a:lnTo>
                  <a:pt x="823705" y="101546"/>
                </a:lnTo>
                <a:lnTo>
                  <a:pt x="831537" y="100855"/>
                </a:lnTo>
                <a:lnTo>
                  <a:pt x="997678" y="100855"/>
                </a:lnTo>
                <a:lnTo>
                  <a:pt x="996837" y="98398"/>
                </a:lnTo>
                <a:lnTo>
                  <a:pt x="993920" y="93484"/>
                </a:lnTo>
                <a:lnTo>
                  <a:pt x="889839" y="93484"/>
                </a:lnTo>
                <a:lnTo>
                  <a:pt x="888319" y="91473"/>
                </a:lnTo>
                <a:lnTo>
                  <a:pt x="794344" y="91473"/>
                </a:lnTo>
                <a:lnTo>
                  <a:pt x="794344" y="71369"/>
                </a:lnTo>
                <a:close/>
              </a:path>
              <a:path extrusionOk="0" h="306070" w="1970405">
                <a:moveTo>
                  <a:pt x="935743" y="100855"/>
                </a:moveTo>
                <a:lnTo>
                  <a:pt x="841589" y="100855"/>
                </a:lnTo>
                <a:lnTo>
                  <a:pt x="849296" y="104094"/>
                </a:lnTo>
                <a:lnTo>
                  <a:pt x="854657" y="110572"/>
                </a:lnTo>
                <a:lnTo>
                  <a:pt x="858322" y="115766"/>
                </a:lnTo>
                <a:lnTo>
                  <a:pt x="860939" y="121964"/>
                </a:lnTo>
                <a:lnTo>
                  <a:pt x="862510" y="129168"/>
                </a:lnTo>
                <a:lnTo>
                  <a:pt x="863033" y="137378"/>
                </a:lnTo>
                <a:lnTo>
                  <a:pt x="863033" y="238903"/>
                </a:lnTo>
                <a:lnTo>
                  <a:pt x="899221" y="238903"/>
                </a:lnTo>
                <a:lnTo>
                  <a:pt x="899221" y="145084"/>
                </a:lnTo>
                <a:lnTo>
                  <a:pt x="899828" y="134718"/>
                </a:lnTo>
                <a:lnTo>
                  <a:pt x="927660" y="101546"/>
                </a:lnTo>
                <a:lnTo>
                  <a:pt x="935743" y="100855"/>
                </a:lnTo>
                <a:close/>
              </a:path>
              <a:path extrusionOk="0" h="306070" w="1970405">
                <a:moveTo>
                  <a:pt x="997678" y="100855"/>
                </a:moveTo>
                <a:lnTo>
                  <a:pt x="935743" y="100855"/>
                </a:lnTo>
                <a:lnTo>
                  <a:pt x="942884" y="101462"/>
                </a:lnTo>
                <a:lnTo>
                  <a:pt x="949230" y="103284"/>
                </a:lnTo>
                <a:lnTo>
                  <a:pt x="968245" y="137378"/>
                </a:lnTo>
                <a:lnTo>
                  <a:pt x="968245" y="238903"/>
                </a:lnTo>
                <a:lnTo>
                  <a:pt x="1004432" y="238903"/>
                </a:lnTo>
                <a:lnTo>
                  <a:pt x="1004420" y="134718"/>
                </a:lnTo>
                <a:lnTo>
                  <a:pt x="999741" y="106886"/>
                </a:lnTo>
                <a:lnTo>
                  <a:pt x="997678" y="100855"/>
                </a:lnTo>
                <a:close/>
              </a:path>
              <a:path extrusionOk="0" h="306070" w="1970405">
                <a:moveTo>
                  <a:pt x="941104" y="67013"/>
                </a:moveTo>
                <a:lnTo>
                  <a:pt x="924833" y="68668"/>
                </a:lnTo>
                <a:lnTo>
                  <a:pt x="910864" y="73631"/>
                </a:lnTo>
                <a:lnTo>
                  <a:pt x="899200" y="81903"/>
                </a:lnTo>
                <a:lnTo>
                  <a:pt x="889839" y="93484"/>
                </a:lnTo>
                <a:lnTo>
                  <a:pt x="993920" y="93484"/>
                </a:lnTo>
                <a:lnTo>
                  <a:pt x="960894" y="69840"/>
                </a:lnTo>
                <a:lnTo>
                  <a:pt x="941104" y="67013"/>
                </a:lnTo>
                <a:close/>
              </a:path>
              <a:path extrusionOk="0" h="306070" w="1970405">
                <a:moveTo>
                  <a:pt x="842259" y="67013"/>
                </a:moveTo>
                <a:lnTo>
                  <a:pt x="827328" y="68542"/>
                </a:lnTo>
                <a:lnTo>
                  <a:pt x="814365" y="73128"/>
                </a:lnTo>
                <a:lnTo>
                  <a:pt x="803370" y="80772"/>
                </a:lnTo>
                <a:lnTo>
                  <a:pt x="794344" y="91473"/>
                </a:lnTo>
                <a:lnTo>
                  <a:pt x="888319" y="91473"/>
                </a:lnTo>
                <a:lnTo>
                  <a:pt x="881085" y="81903"/>
                </a:lnTo>
                <a:lnTo>
                  <a:pt x="870237" y="73631"/>
                </a:lnTo>
                <a:lnTo>
                  <a:pt x="857295" y="68668"/>
                </a:lnTo>
                <a:lnTo>
                  <a:pt x="842259" y="67013"/>
                </a:lnTo>
                <a:close/>
              </a:path>
              <a:path extrusionOk="0" h="306070" w="1970405">
                <a:moveTo>
                  <a:pt x="1117212" y="67013"/>
                </a:moveTo>
                <a:lnTo>
                  <a:pt x="1071098" y="81337"/>
                </a:lnTo>
                <a:lnTo>
                  <a:pt x="1039895" y="120875"/>
                </a:lnTo>
                <a:lnTo>
                  <a:pt x="1033779" y="155136"/>
                </a:lnTo>
                <a:lnTo>
                  <a:pt x="1035308" y="172999"/>
                </a:lnTo>
                <a:lnTo>
                  <a:pt x="1058239" y="217794"/>
                </a:lnTo>
                <a:lnTo>
                  <a:pt x="1100584" y="241668"/>
                </a:lnTo>
                <a:lnTo>
                  <a:pt x="1117212" y="243259"/>
                </a:lnTo>
                <a:lnTo>
                  <a:pt x="1135201" y="241479"/>
                </a:lnTo>
                <a:lnTo>
                  <a:pt x="1150970" y="236139"/>
                </a:lnTo>
                <a:lnTo>
                  <a:pt x="1164519" y="227239"/>
                </a:lnTo>
                <a:lnTo>
                  <a:pt x="1175849" y="214778"/>
                </a:lnTo>
                <a:lnTo>
                  <a:pt x="1212036" y="214778"/>
                </a:lnTo>
                <a:lnTo>
                  <a:pt x="1212036" y="208747"/>
                </a:lnTo>
                <a:lnTo>
                  <a:pt x="1122908" y="208747"/>
                </a:lnTo>
                <a:lnTo>
                  <a:pt x="1111997" y="207805"/>
                </a:lnTo>
                <a:lnTo>
                  <a:pt x="1078448" y="185481"/>
                </a:lnTo>
                <a:lnTo>
                  <a:pt x="1069967" y="155136"/>
                </a:lnTo>
                <a:lnTo>
                  <a:pt x="1070909" y="144079"/>
                </a:lnTo>
                <a:lnTo>
                  <a:pt x="1093066" y="110195"/>
                </a:lnTo>
                <a:lnTo>
                  <a:pt x="1122908" y="101525"/>
                </a:lnTo>
                <a:lnTo>
                  <a:pt x="1212036" y="101525"/>
                </a:lnTo>
                <a:lnTo>
                  <a:pt x="1212036" y="95159"/>
                </a:lnTo>
                <a:lnTo>
                  <a:pt x="1175849" y="95159"/>
                </a:lnTo>
                <a:lnTo>
                  <a:pt x="1164393" y="82845"/>
                </a:lnTo>
                <a:lnTo>
                  <a:pt x="1150802" y="74050"/>
                </a:lnTo>
                <a:lnTo>
                  <a:pt x="1135075" y="68772"/>
                </a:lnTo>
                <a:lnTo>
                  <a:pt x="1117212" y="67013"/>
                </a:lnTo>
                <a:close/>
              </a:path>
              <a:path extrusionOk="0" h="306070" w="1970405">
                <a:moveTo>
                  <a:pt x="1212036" y="214778"/>
                </a:moveTo>
                <a:lnTo>
                  <a:pt x="1175849" y="214778"/>
                </a:lnTo>
                <a:lnTo>
                  <a:pt x="1175849" y="238903"/>
                </a:lnTo>
                <a:lnTo>
                  <a:pt x="1212036" y="238903"/>
                </a:lnTo>
                <a:lnTo>
                  <a:pt x="1212036" y="214778"/>
                </a:lnTo>
                <a:close/>
              </a:path>
              <a:path extrusionOk="0" h="306070" w="1970405">
                <a:moveTo>
                  <a:pt x="1212036" y="101525"/>
                </a:moveTo>
                <a:lnTo>
                  <a:pt x="1122908" y="101525"/>
                </a:lnTo>
                <a:lnTo>
                  <a:pt x="1133818" y="102489"/>
                </a:lnTo>
                <a:lnTo>
                  <a:pt x="1143766" y="105379"/>
                </a:lnTo>
                <a:lnTo>
                  <a:pt x="1172079" y="134027"/>
                </a:lnTo>
                <a:lnTo>
                  <a:pt x="1175849" y="155136"/>
                </a:lnTo>
                <a:lnTo>
                  <a:pt x="1174906" y="166214"/>
                </a:lnTo>
                <a:lnTo>
                  <a:pt x="1152750" y="200266"/>
                </a:lnTo>
                <a:lnTo>
                  <a:pt x="1122908" y="208747"/>
                </a:lnTo>
                <a:lnTo>
                  <a:pt x="1212036" y="208747"/>
                </a:lnTo>
                <a:lnTo>
                  <a:pt x="1212036" y="101525"/>
                </a:lnTo>
                <a:close/>
              </a:path>
              <a:path extrusionOk="0" h="306070" w="1970405">
                <a:moveTo>
                  <a:pt x="1212036" y="71369"/>
                </a:moveTo>
                <a:lnTo>
                  <a:pt x="1175849" y="71369"/>
                </a:lnTo>
                <a:lnTo>
                  <a:pt x="1175849" y="95159"/>
                </a:lnTo>
                <a:lnTo>
                  <a:pt x="1212036" y="95159"/>
                </a:lnTo>
                <a:lnTo>
                  <a:pt x="1212036" y="71369"/>
                </a:lnTo>
                <a:close/>
              </a:path>
              <a:path extrusionOk="0" h="306070" w="1970405">
                <a:moveTo>
                  <a:pt x="1385273" y="37527"/>
                </a:moveTo>
                <a:lnTo>
                  <a:pt x="1318883" y="37527"/>
                </a:lnTo>
                <a:lnTo>
                  <a:pt x="1326548" y="38134"/>
                </a:lnTo>
                <a:lnTo>
                  <a:pt x="1333459" y="39956"/>
                </a:lnTo>
                <a:lnTo>
                  <a:pt x="1355071" y="73715"/>
                </a:lnTo>
                <a:lnTo>
                  <a:pt x="1353207" y="85107"/>
                </a:lnTo>
                <a:lnTo>
                  <a:pt x="1347616" y="97504"/>
                </a:lnTo>
                <a:lnTo>
                  <a:pt x="1338296" y="110907"/>
                </a:lnTo>
                <a:lnTo>
                  <a:pt x="1325250" y="125315"/>
                </a:lnTo>
                <a:lnTo>
                  <a:pt x="1243493" y="208747"/>
                </a:lnTo>
                <a:lnTo>
                  <a:pt x="1243493" y="238903"/>
                </a:lnTo>
                <a:lnTo>
                  <a:pt x="1397960" y="238903"/>
                </a:lnTo>
                <a:lnTo>
                  <a:pt x="1397960" y="201711"/>
                </a:lnTo>
                <a:lnTo>
                  <a:pt x="1300790" y="201711"/>
                </a:lnTo>
                <a:lnTo>
                  <a:pt x="1353731" y="148770"/>
                </a:lnTo>
                <a:lnTo>
                  <a:pt x="1371175" y="128666"/>
                </a:lnTo>
                <a:lnTo>
                  <a:pt x="1383635" y="109232"/>
                </a:lnTo>
                <a:lnTo>
                  <a:pt x="1391112" y="90468"/>
                </a:lnTo>
                <a:lnTo>
                  <a:pt x="1393604" y="72374"/>
                </a:lnTo>
                <a:lnTo>
                  <a:pt x="1392222" y="56626"/>
                </a:lnTo>
                <a:lnTo>
                  <a:pt x="1388075" y="42553"/>
                </a:lnTo>
                <a:lnTo>
                  <a:pt x="1385273" y="37527"/>
                </a:lnTo>
                <a:close/>
              </a:path>
              <a:path extrusionOk="0" h="306070" w="1970405">
                <a:moveTo>
                  <a:pt x="1318548" y="0"/>
                </a:moveTo>
                <a:lnTo>
                  <a:pt x="1273984" y="12062"/>
                </a:lnTo>
                <a:lnTo>
                  <a:pt x="1242823" y="47579"/>
                </a:lnTo>
                <a:lnTo>
                  <a:pt x="1275325" y="66678"/>
                </a:lnTo>
                <a:lnTo>
                  <a:pt x="1283324" y="53925"/>
                </a:lnTo>
                <a:lnTo>
                  <a:pt x="1293251" y="44815"/>
                </a:lnTo>
                <a:lnTo>
                  <a:pt x="1305104" y="39349"/>
                </a:lnTo>
                <a:lnTo>
                  <a:pt x="1318883" y="37527"/>
                </a:lnTo>
                <a:lnTo>
                  <a:pt x="1385273" y="37527"/>
                </a:lnTo>
                <a:lnTo>
                  <a:pt x="1381164" y="30156"/>
                </a:lnTo>
                <a:lnTo>
                  <a:pt x="1371489" y="19433"/>
                </a:lnTo>
                <a:lnTo>
                  <a:pt x="1360013" y="10931"/>
                </a:lnTo>
                <a:lnTo>
                  <a:pt x="1347364" y="4858"/>
                </a:lnTo>
                <a:lnTo>
                  <a:pt x="1333543" y="1214"/>
                </a:lnTo>
                <a:lnTo>
                  <a:pt x="1318548" y="0"/>
                </a:lnTo>
                <a:close/>
              </a:path>
              <a:path extrusionOk="0" h="306070" w="1970405">
                <a:moveTo>
                  <a:pt x="1567386" y="196685"/>
                </a:moveTo>
                <a:lnTo>
                  <a:pt x="1528518" y="196685"/>
                </a:lnTo>
                <a:lnTo>
                  <a:pt x="1528518" y="238903"/>
                </a:lnTo>
                <a:lnTo>
                  <a:pt x="1567386" y="238903"/>
                </a:lnTo>
                <a:lnTo>
                  <a:pt x="1567386" y="196685"/>
                </a:lnTo>
                <a:close/>
              </a:path>
              <a:path extrusionOk="0" h="306070" w="1970405">
                <a:moveTo>
                  <a:pt x="1535890" y="4355"/>
                </a:moveTo>
                <a:lnTo>
                  <a:pt x="1494006" y="4355"/>
                </a:lnTo>
                <a:lnTo>
                  <a:pt x="1413255" y="160832"/>
                </a:lnTo>
                <a:lnTo>
                  <a:pt x="1413255" y="196685"/>
                </a:lnTo>
                <a:lnTo>
                  <a:pt x="1594192" y="196685"/>
                </a:lnTo>
                <a:lnTo>
                  <a:pt x="1594192" y="160832"/>
                </a:lnTo>
                <a:lnTo>
                  <a:pt x="1455138" y="160832"/>
                </a:lnTo>
                <a:lnTo>
                  <a:pt x="1535890" y="4355"/>
                </a:lnTo>
                <a:close/>
              </a:path>
              <a:path extrusionOk="0" h="306070" w="1970405">
                <a:moveTo>
                  <a:pt x="1567386" y="99850"/>
                </a:moveTo>
                <a:lnTo>
                  <a:pt x="1528518" y="99850"/>
                </a:lnTo>
                <a:lnTo>
                  <a:pt x="1528518" y="160832"/>
                </a:lnTo>
                <a:lnTo>
                  <a:pt x="1567386" y="160832"/>
                </a:lnTo>
                <a:lnTo>
                  <a:pt x="1567386" y="99850"/>
                </a:lnTo>
                <a:close/>
              </a:path>
              <a:path extrusionOk="0" h="306070" w="1970405">
                <a:moveTo>
                  <a:pt x="1649728" y="192664"/>
                </a:moveTo>
                <a:lnTo>
                  <a:pt x="1635655" y="192664"/>
                </a:lnTo>
                <a:lnTo>
                  <a:pt x="1629624" y="195121"/>
                </a:lnTo>
                <a:lnTo>
                  <a:pt x="1624709" y="200035"/>
                </a:lnTo>
                <a:lnTo>
                  <a:pt x="1620018" y="204950"/>
                </a:lnTo>
                <a:lnTo>
                  <a:pt x="1617673" y="210869"/>
                </a:lnTo>
                <a:lnTo>
                  <a:pt x="1617673" y="224719"/>
                </a:lnTo>
                <a:lnTo>
                  <a:pt x="1620130" y="230638"/>
                </a:lnTo>
                <a:lnTo>
                  <a:pt x="1629959" y="240467"/>
                </a:lnTo>
                <a:lnTo>
                  <a:pt x="1635878" y="242924"/>
                </a:lnTo>
                <a:lnTo>
                  <a:pt x="1649728" y="242924"/>
                </a:lnTo>
                <a:lnTo>
                  <a:pt x="1655647" y="240467"/>
                </a:lnTo>
                <a:lnTo>
                  <a:pt x="1665476" y="230638"/>
                </a:lnTo>
                <a:lnTo>
                  <a:pt x="1667933" y="224719"/>
                </a:lnTo>
                <a:lnTo>
                  <a:pt x="1667933" y="210869"/>
                </a:lnTo>
                <a:lnTo>
                  <a:pt x="1665476" y="204950"/>
                </a:lnTo>
                <a:lnTo>
                  <a:pt x="1655647" y="195121"/>
                </a:lnTo>
                <a:lnTo>
                  <a:pt x="1649728" y="192664"/>
                </a:lnTo>
                <a:close/>
              </a:path>
              <a:path extrusionOk="0" h="306070" w="1970405">
                <a:moveTo>
                  <a:pt x="1742614" y="71369"/>
                </a:moveTo>
                <a:lnTo>
                  <a:pt x="1706427" y="71369"/>
                </a:lnTo>
                <a:lnTo>
                  <a:pt x="1706427" y="238903"/>
                </a:lnTo>
                <a:lnTo>
                  <a:pt x="1742614" y="238903"/>
                </a:lnTo>
                <a:lnTo>
                  <a:pt x="1742614" y="154466"/>
                </a:lnTo>
                <a:lnTo>
                  <a:pt x="1743577" y="142487"/>
                </a:lnTo>
                <a:lnTo>
                  <a:pt x="1774781" y="109399"/>
                </a:lnTo>
                <a:lnTo>
                  <a:pt x="1794214" y="107556"/>
                </a:lnTo>
                <a:lnTo>
                  <a:pt x="1794214" y="99515"/>
                </a:lnTo>
                <a:lnTo>
                  <a:pt x="1742614" y="99515"/>
                </a:lnTo>
                <a:lnTo>
                  <a:pt x="1742614" y="71369"/>
                </a:lnTo>
                <a:close/>
              </a:path>
              <a:path extrusionOk="0" h="306070" w="1970405">
                <a:moveTo>
                  <a:pt x="1794214" y="68353"/>
                </a:moveTo>
                <a:lnTo>
                  <a:pt x="1776665" y="70301"/>
                </a:lnTo>
                <a:lnTo>
                  <a:pt x="1762216" y="76144"/>
                </a:lnTo>
                <a:lnTo>
                  <a:pt x="1750865" y="85882"/>
                </a:lnTo>
                <a:lnTo>
                  <a:pt x="1742614" y="99515"/>
                </a:lnTo>
                <a:lnTo>
                  <a:pt x="1794214" y="99515"/>
                </a:lnTo>
                <a:lnTo>
                  <a:pt x="1794214" y="68353"/>
                </a:lnTo>
                <a:close/>
              </a:path>
              <a:path extrusionOk="0" h="306070" w="1970405">
                <a:moveTo>
                  <a:pt x="1853789" y="71369"/>
                </a:moveTo>
                <a:lnTo>
                  <a:pt x="1817601" y="71369"/>
                </a:lnTo>
                <a:lnTo>
                  <a:pt x="1817601" y="174235"/>
                </a:lnTo>
                <a:lnTo>
                  <a:pt x="1827402" y="215071"/>
                </a:lnTo>
                <a:lnTo>
                  <a:pt x="1868071" y="242128"/>
                </a:lnTo>
                <a:lnTo>
                  <a:pt x="1881934" y="243259"/>
                </a:lnTo>
                <a:lnTo>
                  <a:pt x="1898374" y="241647"/>
                </a:lnTo>
                <a:lnTo>
                  <a:pt x="1912509" y="236809"/>
                </a:lnTo>
                <a:lnTo>
                  <a:pt x="1924341" y="228746"/>
                </a:lnTo>
                <a:lnTo>
                  <a:pt x="1933870" y="217459"/>
                </a:lnTo>
                <a:lnTo>
                  <a:pt x="1970057" y="217459"/>
                </a:lnTo>
                <a:lnTo>
                  <a:pt x="1970057" y="209417"/>
                </a:lnTo>
                <a:lnTo>
                  <a:pt x="1891316" y="209417"/>
                </a:lnTo>
                <a:lnTo>
                  <a:pt x="1883065" y="208810"/>
                </a:lnTo>
                <a:lnTo>
                  <a:pt x="1854417" y="179533"/>
                </a:lnTo>
                <a:lnTo>
                  <a:pt x="1853789" y="170549"/>
                </a:lnTo>
                <a:lnTo>
                  <a:pt x="1853789" y="71369"/>
                </a:lnTo>
                <a:close/>
              </a:path>
              <a:path extrusionOk="0" h="306070" w="1970405">
                <a:moveTo>
                  <a:pt x="1970057" y="217459"/>
                </a:moveTo>
                <a:lnTo>
                  <a:pt x="1933870" y="217459"/>
                </a:lnTo>
                <a:lnTo>
                  <a:pt x="1933870" y="238903"/>
                </a:lnTo>
                <a:lnTo>
                  <a:pt x="1970057" y="238903"/>
                </a:lnTo>
                <a:lnTo>
                  <a:pt x="1970057" y="217459"/>
                </a:lnTo>
                <a:close/>
              </a:path>
              <a:path extrusionOk="0" h="306070" w="1970405">
                <a:moveTo>
                  <a:pt x="1970057" y="71369"/>
                </a:moveTo>
                <a:lnTo>
                  <a:pt x="1933870" y="71369"/>
                </a:lnTo>
                <a:lnTo>
                  <a:pt x="1933870" y="161167"/>
                </a:lnTo>
                <a:lnTo>
                  <a:pt x="1933137" y="172623"/>
                </a:lnTo>
                <a:lnTo>
                  <a:pt x="1908572" y="206485"/>
                </a:lnTo>
                <a:lnTo>
                  <a:pt x="1891316" y="209417"/>
                </a:lnTo>
                <a:lnTo>
                  <a:pt x="1970057" y="209417"/>
                </a:lnTo>
                <a:lnTo>
                  <a:pt x="1970057" y="71369"/>
                </a:lnTo>
                <a:close/>
              </a:path>
            </a:pathLst>
          </a:custGeom>
          <a:solidFill>
            <a:srgbClr val="707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03" name="Google Shape;103;p19"/>
          <p:cNvSpPr/>
          <p:nvPr/>
        </p:nvSpPr>
        <p:spPr>
          <a:xfrm>
            <a:off x="7272760" y="4386831"/>
            <a:ext cx="624715" cy="139201"/>
          </a:xfrm>
          <a:custGeom>
            <a:rect b="b" l="l" r="r" t="t"/>
            <a:pathLst>
              <a:path extrusionOk="0" h="306070" w="1373505">
                <a:moveTo>
                  <a:pt x="122635" y="0"/>
                </a:moveTo>
                <a:lnTo>
                  <a:pt x="74050" y="8795"/>
                </a:lnTo>
                <a:lnTo>
                  <a:pt x="34847" y="35182"/>
                </a:lnTo>
                <a:lnTo>
                  <a:pt x="8711" y="74217"/>
                </a:lnTo>
                <a:lnTo>
                  <a:pt x="0" y="121629"/>
                </a:lnTo>
                <a:lnTo>
                  <a:pt x="2177" y="146278"/>
                </a:lnTo>
                <a:lnTo>
                  <a:pt x="19601" y="189669"/>
                </a:lnTo>
                <a:lnTo>
                  <a:pt x="53401" y="223658"/>
                </a:lnTo>
                <a:lnTo>
                  <a:pt x="97295" y="241081"/>
                </a:lnTo>
                <a:lnTo>
                  <a:pt x="122635" y="243259"/>
                </a:lnTo>
                <a:lnTo>
                  <a:pt x="138383" y="242317"/>
                </a:lnTo>
                <a:lnTo>
                  <a:pt x="181607" y="228181"/>
                </a:lnTo>
                <a:lnTo>
                  <a:pt x="209595" y="205731"/>
                </a:lnTo>
                <a:lnTo>
                  <a:pt x="122635" y="205731"/>
                </a:lnTo>
                <a:lnTo>
                  <a:pt x="104876" y="204245"/>
                </a:lnTo>
                <a:lnTo>
                  <a:pt x="61652" y="181942"/>
                </a:lnTo>
                <a:lnTo>
                  <a:pt x="39977" y="139220"/>
                </a:lnTo>
                <a:lnTo>
                  <a:pt x="38532" y="121629"/>
                </a:lnTo>
                <a:lnTo>
                  <a:pt x="39977" y="104164"/>
                </a:lnTo>
                <a:lnTo>
                  <a:pt x="61652" y="61317"/>
                </a:lnTo>
                <a:lnTo>
                  <a:pt x="104876" y="39014"/>
                </a:lnTo>
                <a:lnTo>
                  <a:pt x="122635" y="37527"/>
                </a:lnTo>
                <a:lnTo>
                  <a:pt x="209715" y="37527"/>
                </a:lnTo>
                <a:lnTo>
                  <a:pt x="205061" y="32836"/>
                </a:lnTo>
                <a:lnTo>
                  <a:pt x="168036" y="8628"/>
                </a:lnTo>
                <a:lnTo>
                  <a:pt x="130592" y="251"/>
                </a:lnTo>
                <a:lnTo>
                  <a:pt x="122635" y="0"/>
                </a:lnTo>
                <a:close/>
              </a:path>
              <a:path extrusionOk="0" h="306070" w="1373505">
                <a:moveTo>
                  <a:pt x="189983" y="167869"/>
                </a:moveTo>
                <a:lnTo>
                  <a:pt x="162843" y="195679"/>
                </a:lnTo>
                <a:lnTo>
                  <a:pt x="122635" y="205731"/>
                </a:lnTo>
                <a:lnTo>
                  <a:pt x="209595" y="205731"/>
                </a:lnTo>
                <a:lnTo>
                  <a:pt x="215469" y="199093"/>
                </a:lnTo>
                <a:lnTo>
                  <a:pt x="223490" y="186968"/>
                </a:lnTo>
                <a:lnTo>
                  <a:pt x="189983" y="167869"/>
                </a:lnTo>
                <a:close/>
              </a:path>
              <a:path extrusionOk="0" h="306070" w="1373505">
                <a:moveTo>
                  <a:pt x="209715" y="37527"/>
                </a:moveTo>
                <a:lnTo>
                  <a:pt x="122635" y="37527"/>
                </a:lnTo>
                <a:lnTo>
                  <a:pt x="133420" y="38176"/>
                </a:lnTo>
                <a:lnTo>
                  <a:pt x="143660" y="40124"/>
                </a:lnTo>
                <a:lnTo>
                  <a:pt x="178423" y="59809"/>
                </a:lnTo>
                <a:lnTo>
                  <a:pt x="189983" y="75390"/>
                </a:lnTo>
                <a:lnTo>
                  <a:pt x="223490" y="55956"/>
                </a:lnTo>
                <a:lnTo>
                  <a:pt x="219448" y="49611"/>
                </a:lnTo>
                <a:lnTo>
                  <a:pt x="215030" y="43642"/>
                </a:lnTo>
                <a:lnTo>
                  <a:pt x="210234" y="38051"/>
                </a:lnTo>
                <a:lnTo>
                  <a:pt x="209715" y="37527"/>
                </a:lnTo>
                <a:close/>
              </a:path>
              <a:path extrusionOk="0" h="306070" w="1373505">
                <a:moveTo>
                  <a:pt x="326880" y="67013"/>
                </a:moveTo>
                <a:lnTo>
                  <a:pt x="280766" y="81337"/>
                </a:lnTo>
                <a:lnTo>
                  <a:pt x="249563" y="120875"/>
                </a:lnTo>
                <a:lnTo>
                  <a:pt x="243448" y="155136"/>
                </a:lnTo>
                <a:lnTo>
                  <a:pt x="244976" y="172999"/>
                </a:lnTo>
                <a:lnTo>
                  <a:pt x="267908" y="217794"/>
                </a:lnTo>
                <a:lnTo>
                  <a:pt x="310252" y="241668"/>
                </a:lnTo>
                <a:lnTo>
                  <a:pt x="326880" y="243259"/>
                </a:lnTo>
                <a:lnTo>
                  <a:pt x="344869" y="241479"/>
                </a:lnTo>
                <a:lnTo>
                  <a:pt x="360638" y="236139"/>
                </a:lnTo>
                <a:lnTo>
                  <a:pt x="374187" y="227239"/>
                </a:lnTo>
                <a:lnTo>
                  <a:pt x="385517" y="214778"/>
                </a:lnTo>
                <a:lnTo>
                  <a:pt x="421704" y="214778"/>
                </a:lnTo>
                <a:lnTo>
                  <a:pt x="421704" y="208747"/>
                </a:lnTo>
                <a:lnTo>
                  <a:pt x="332576" y="208747"/>
                </a:lnTo>
                <a:lnTo>
                  <a:pt x="321665" y="207805"/>
                </a:lnTo>
                <a:lnTo>
                  <a:pt x="288116" y="185481"/>
                </a:lnTo>
                <a:lnTo>
                  <a:pt x="279635" y="155136"/>
                </a:lnTo>
                <a:lnTo>
                  <a:pt x="280577" y="144079"/>
                </a:lnTo>
                <a:lnTo>
                  <a:pt x="302734" y="110195"/>
                </a:lnTo>
                <a:lnTo>
                  <a:pt x="332576" y="101525"/>
                </a:lnTo>
                <a:lnTo>
                  <a:pt x="421704" y="101525"/>
                </a:lnTo>
                <a:lnTo>
                  <a:pt x="421704" y="95159"/>
                </a:lnTo>
                <a:lnTo>
                  <a:pt x="385517" y="95159"/>
                </a:lnTo>
                <a:lnTo>
                  <a:pt x="374061" y="82845"/>
                </a:lnTo>
                <a:lnTo>
                  <a:pt x="360470" y="74050"/>
                </a:lnTo>
                <a:lnTo>
                  <a:pt x="344743" y="68772"/>
                </a:lnTo>
                <a:lnTo>
                  <a:pt x="326880" y="67013"/>
                </a:lnTo>
                <a:close/>
              </a:path>
              <a:path extrusionOk="0" h="306070" w="1373505">
                <a:moveTo>
                  <a:pt x="421704" y="214778"/>
                </a:moveTo>
                <a:lnTo>
                  <a:pt x="385517" y="214778"/>
                </a:lnTo>
                <a:lnTo>
                  <a:pt x="385517" y="238903"/>
                </a:lnTo>
                <a:lnTo>
                  <a:pt x="421704" y="238903"/>
                </a:lnTo>
                <a:lnTo>
                  <a:pt x="421704" y="214778"/>
                </a:lnTo>
                <a:close/>
              </a:path>
              <a:path extrusionOk="0" h="306070" w="1373505">
                <a:moveTo>
                  <a:pt x="421704" y="101525"/>
                </a:moveTo>
                <a:lnTo>
                  <a:pt x="332576" y="101525"/>
                </a:lnTo>
                <a:lnTo>
                  <a:pt x="343486" y="102489"/>
                </a:lnTo>
                <a:lnTo>
                  <a:pt x="353434" y="105379"/>
                </a:lnTo>
                <a:lnTo>
                  <a:pt x="381747" y="134027"/>
                </a:lnTo>
                <a:lnTo>
                  <a:pt x="385517" y="155136"/>
                </a:lnTo>
                <a:lnTo>
                  <a:pt x="384574" y="166214"/>
                </a:lnTo>
                <a:lnTo>
                  <a:pt x="362418" y="200266"/>
                </a:lnTo>
                <a:lnTo>
                  <a:pt x="332576" y="208747"/>
                </a:lnTo>
                <a:lnTo>
                  <a:pt x="421704" y="208747"/>
                </a:lnTo>
                <a:lnTo>
                  <a:pt x="421704" y="101525"/>
                </a:lnTo>
                <a:close/>
              </a:path>
              <a:path extrusionOk="0" h="306070" w="1373505">
                <a:moveTo>
                  <a:pt x="421704" y="71369"/>
                </a:moveTo>
                <a:lnTo>
                  <a:pt x="385517" y="71369"/>
                </a:lnTo>
                <a:lnTo>
                  <a:pt x="385517" y="95159"/>
                </a:lnTo>
                <a:lnTo>
                  <a:pt x="421704" y="95159"/>
                </a:lnTo>
                <a:lnTo>
                  <a:pt x="421704" y="71369"/>
                </a:lnTo>
                <a:close/>
              </a:path>
              <a:path extrusionOk="0" h="306070" w="1373505">
                <a:moveTo>
                  <a:pt x="500071" y="71369"/>
                </a:moveTo>
                <a:lnTo>
                  <a:pt x="463883" y="71369"/>
                </a:lnTo>
                <a:lnTo>
                  <a:pt x="463883" y="305917"/>
                </a:lnTo>
                <a:lnTo>
                  <a:pt x="500071" y="305917"/>
                </a:lnTo>
                <a:lnTo>
                  <a:pt x="500071" y="215113"/>
                </a:lnTo>
                <a:lnTo>
                  <a:pt x="619810" y="215113"/>
                </a:lnTo>
                <a:lnTo>
                  <a:pt x="624869" y="208747"/>
                </a:lnTo>
                <a:lnTo>
                  <a:pt x="553011" y="208747"/>
                </a:lnTo>
                <a:lnTo>
                  <a:pt x="542101" y="207805"/>
                </a:lnTo>
                <a:lnTo>
                  <a:pt x="508552" y="185481"/>
                </a:lnTo>
                <a:lnTo>
                  <a:pt x="500071" y="155136"/>
                </a:lnTo>
                <a:lnTo>
                  <a:pt x="501013" y="144079"/>
                </a:lnTo>
                <a:lnTo>
                  <a:pt x="523169" y="110195"/>
                </a:lnTo>
                <a:lnTo>
                  <a:pt x="553011" y="101525"/>
                </a:lnTo>
                <a:lnTo>
                  <a:pt x="624614" y="101525"/>
                </a:lnTo>
                <a:lnTo>
                  <a:pt x="619813" y="95494"/>
                </a:lnTo>
                <a:lnTo>
                  <a:pt x="500071" y="95494"/>
                </a:lnTo>
                <a:lnTo>
                  <a:pt x="500071" y="71369"/>
                </a:lnTo>
                <a:close/>
              </a:path>
              <a:path extrusionOk="0" h="306070" w="1373505">
                <a:moveTo>
                  <a:pt x="619810" y="215113"/>
                </a:moveTo>
                <a:lnTo>
                  <a:pt x="500071" y="215113"/>
                </a:lnTo>
                <a:lnTo>
                  <a:pt x="511400" y="227427"/>
                </a:lnTo>
                <a:lnTo>
                  <a:pt x="524949" y="236223"/>
                </a:lnTo>
                <a:lnTo>
                  <a:pt x="540719" y="241500"/>
                </a:lnTo>
                <a:lnTo>
                  <a:pt x="558708" y="243259"/>
                </a:lnTo>
                <a:lnTo>
                  <a:pt x="575335" y="241668"/>
                </a:lnTo>
                <a:lnTo>
                  <a:pt x="590707" y="236893"/>
                </a:lnTo>
                <a:lnTo>
                  <a:pt x="604821" y="228935"/>
                </a:lnTo>
                <a:lnTo>
                  <a:pt x="617680" y="217794"/>
                </a:lnTo>
                <a:lnTo>
                  <a:pt x="619810" y="215113"/>
                </a:lnTo>
                <a:close/>
              </a:path>
              <a:path extrusionOk="0" h="306070" w="1373505">
                <a:moveTo>
                  <a:pt x="624614" y="101525"/>
                </a:moveTo>
                <a:lnTo>
                  <a:pt x="553011" y="101525"/>
                </a:lnTo>
                <a:lnTo>
                  <a:pt x="563922" y="102489"/>
                </a:lnTo>
                <a:lnTo>
                  <a:pt x="573869" y="105379"/>
                </a:lnTo>
                <a:lnTo>
                  <a:pt x="602183" y="134027"/>
                </a:lnTo>
                <a:lnTo>
                  <a:pt x="605952" y="155136"/>
                </a:lnTo>
                <a:lnTo>
                  <a:pt x="605010" y="166214"/>
                </a:lnTo>
                <a:lnTo>
                  <a:pt x="582853" y="200266"/>
                </a:lnTo>
                <a:lnTo>
                  <a:pt x="553011" y="208747"/>
                </a:lnTo>
                <a:lnTo>
                  <a:pt x="624869" y="208747"/>
                </a:lnTo>
                <a:lnTo>
                  <a:pt x="628381" y="204328"/>
                </a:lnTo>
                <a:lnTo>
                  <a:pt x="636025" y="189397"/>
                </a:lnTo>
                <a:lnTo>
                  <a:pt x="640611" y="172999"/>
                </a:lnTo>
                <a:lnTo>
                  <a:pt x="642140" y="155136"/>
                </a:lnTo>
                <a:lnTo>
                  <a:pt x="640611" y="137419"/>
                </a:lnTo>
                <a:lnTo>
                  <a:pt x="636025" y="121127"/>
                </a:lnTo>
                <a:lnTo>
                  <a:pt x="628381" y="106258"/>
                </a:lnTo>
                <a:lnTo>
                  <a:pt x="624614" y="101525"/>
                </a:lnTo>
                <a:close/>
              </a:path>
              <a:path extrusionOk="0" h="306070" w="1373505">
                <a:moveTo>
                  <a:pt x="558708" y="67013"/>
                </a:moveTo>
                <a:lnTo>
                  <a:pt x="540719" y="68793"/>
                </a:lnTo>
                <a:lnTo>
                  <a:pt x="524949" y="74133"/>
                </a:lnTo>
                <a:lnTo>
                  <a:pt x="511400" y="83034"/>
                </a:lnTo>
                <a:lnTo>
                  <a:pt x="500071" y="95494"/>
                </a:lnTo>
                <a:lnTo>
                  <a:pt x="619813" y="95494"/>
                </a:lnTo>
                <a:lnTo>
                  <a:pt x="575210" y="68626"/>
                </a:lnTo>
                <a:lnTo>
                  <a:pt x="558708" y="67013"/>
                </a:lnTo>
                <a:close/>
              </a:path>
              <a:path extrusionOk="0" h="306070" w="1373505">
                <a:moveTo>
                  <a:pt x="748987" y="67013"/>
                </a:moveTo>
                <a:lnTo>
                  <a:pt x="702873" y="81337"/>
                </a:lnTo>
                <a:lnTo>
                  <a:pt x="671670" y="120875"/>
                </a:lnTo>
                <a:lnTo>
                  <a:pt x="665555" y="155136"/>
                </a:lnTo>
                <a:lnTo>
                  <a:pt x="667084" y="172999"/>
                </a:lnTo>
                <a:lnTo>
                  <a:pt x="690015" y="217794"/>
                </a:lnTo>
                <a:lnTo>
                  <a:pt x="732359" y="241668"/>
                </a:lnTo>
                <a:lnTo>
                  <a:pt x="748987" y="243259"/>
                </a:lnTo>
                <a:lnTo>
                  <a:pt x="766976" y="241479"/>
                </a:lnTo>
                <a:lnTo>
                  <a:pt x="782745" y="236139"/>
                </a:lnTo>
                <a:lnTo>
                  <a:pt x="796295" y="227239"/>
                </a:lnTo>
                <a:lnTo>
                  <a:pt x="807624" y="214778"/>
                </a:lnTo>
                <a:lnTo>
                  <a:pt x="843811" y="214778"/>
                </a:lnTo>
                <a:lnTo>
                  <a:pt x="843811" y="208747"/>
                </a:lnTo>
                <a:lnTo>
                  <a:pt x="754683" y="208747"/>
                </a:lnTo>
                <a:lnTo>
                  <a:pt x="743773" y="207805"/>
                </a:lnTo>
                <a:lnTo>
                  <a:pt x="710224" y="185481"/>
                </a:lnTo>
                <a:lnTo>
                  <a:pt x="701743" y="155136"/>
                </a:lnTo>
                <a:lnTo>
                  <a:pt x="702685" y="144079"/>
                </a:lnTo>
                <a:lnTo>
                  <a:pt x="724841" y="110195"/>
                </a:lnTo>
                <a:lnTo>
                  <a:pt x="754683" y="101525"/>
                </a:lnTo>
                <a:lnTo>
                  <a:pt x="843811" y="101525"/>
                </a:lnTo>
                <a:lnTo>
                  <a:pt x="843811" y="95159"/>
                </a:lnTo>
                <a:lnTo>
                  <a:pt x="807624" y="95159"/>
                </a:lnTo>
                <a:lnTo>
                  <a:pt x="796169" y="82845"/>
                </a:lnTo>
                <a:lnTo>
                  <a:pt x="782578" y="74050"/>
                </a:lnTo>
                <a:lnTo>
                  <a:pt x="766850" y="68772"/>
                </a:lnTo>
                <a:lnTo>
                  <a:pt x="748987" y="67013"/>
                </a:lnTo>
                <a:close/>
              </a:path>
              <a:path extrusionOk="0" h="306070" w="1373505">
                <a:moveTo>
                  <a:pt x="843811" y="214778"/>
                </a:moveTo>
                <a:lnTo>
                  <a:pt x="807624" y="214778"/>
                </a:lnTo>
                <a:lnTo>
                  <a:pt x="807624" y="238903"/>
                </a:lnTo>
                <a:lnTo>
                  <a:pt x="843811" y="238903"/>
                </a:lnTo>
                <a:lnTo>
                  <a:pt x="843811" y="214778"/>
                </a:lnTo>
                <a:close/>
              </a:path>
              <a:path extrusionOk="0" h="306070" w="1373505">
                <a:moveTo>
                  <a:pt x="843811" y="101525"/>
                </a:moveTo>
                <a:lnTo>
                  <a:pt x="754683" y="101525"/>
                </a:lnTo>
                <a:lnTo>
                  <a:pt x="765594" y="102489"/>
                </a:lnTo>
                <a:lnTo>
                  <a:pt x="775541" y="105379"/>
                </a:lnTo>
                <a:lnTo>
                  <a:pt x="803855" y="134027"/>
                </a:lnTo>
                <a:lnTo>
                  <a:pt x="807624" y="155136"/>
                </a:lnTo>
                <a:lnTo>
                  <a:pt x="806682" y="166214"/>
                </a:lnTo>
                <a:lnTo>
                  <a:pt x="784525" y="200266"/>
                </a:lnTo>
                <a:lnTo>
                  <a:pt x="754683" y="208747"/>
                </a:lnTo>
                <a:lnTo>
                  <a:pt x="843811" y="208747"/>
                </a:lnTo>
                <a:lnTo>
                  <a:pt x="843811" y="101525"/>
                </a:lnTo>
                <a:close/>
              </a:path>
              <a:path extrusionOk="0" h="306070" w="1373505">
                <a:moveTo>
                  <a:pt x="843811" y="71369"/>
                </a:moveTo>
                <a:lnTo>
                  <a:pt x="807624" y="71369"/>
                </a:lnTo>
                <a:lnTo>
                  <a:pt x="807624" y="95159"/>
                </a:lnTo>
                <a:lnTo>
                  <a:pt x="843811" y="95159"/>
                </a:lnTo>
                <a:lnTo>
                  <a:pt x="843811" y="71369"/>
                </a:lnTo>
                <a:close/>
              </a:path>
              <a:path extrusionOk="0" h="306070" w="1373505">
                <a:moveTo>
                  <a:pt x="959371" y="106216"/>
                </a:moveTo>
                <a:lnTo>
                  <a:pt x="923183" y="106216"/>
                </a:lnTo>
                <a:lnTo>
                  <a:pt x="923183" y="238903"/>
                </a:lnTo>
                <a:lnTo>
                  <a:pt x="959371" y="238903"/>
                </a:lnTo>
                <a:lnTo>
                  <a:pt x="959371" y="106216"/>
                </a:lnTo>
                <a:close/>
              </a:path>
              <a:path extrusionOk="0" h="306070" w="1373505">
                <a:moveTo>
                  <a:pt x="1013987" y="71369"/>
                </a:moveTo>
                <a:lnTo>
                  <a:pt x="868232" y="71369"/>
                </a:lnTo>
                <a:lnTo>
                  <a:pt x="868232" y="106216"/>
                </a:lnTo>
                <a:lnTo>
                  <a:pt x="1013987" y="106216"/>
                </a:lnTo>
                <a:lnTo>
                  <a:pt x="1013987" y="71369"/>
                </a:lnTo>
                <a:close/>
              </a:path>
              <a:path extrusionOk="0" h="306070" w="1373505">
                <a:moveTo>
                  <a:pt x="1111005" y="67013"/>
                </a:moveTo>
                <a:lnTo>
                  <a:pt x="1061813" y="81337"/>
                </a:lnTo>
                <a:lnTo>
                  <a:pt x="1028997" y="121043"/>
                </a:lnTo>
                <a:lnTo>
                  <a:pt x="1022547" y="155136"/>
                </a:lnTo>
                <a:lnTo>
                  <a:pt x="1024159" y="172874"/>
                </a:lnTo>
                <a:lnTo>
                  <a:pt x="1048347" y="217794"/>
                </a:lnTo>
                <a:lnTo>
                  <a:pt x="1093142" y="241668"/>
                </a:lnTo>
                <a:lnTo>
                  <a:pt x="1111005" y="243259"/>
                </a:lnTo>
                <a:lnTo>
                  <a:pt x="1128868" y="241668"/>
                </a:lnTo>
                <a:lnTo>
                  <a:pt x="1145266" y="236893"/>
                </a:lnTo>
                <a:lnTo>
                  <a:pt x="1160197" y="228935"/>
                </a:lnTo>
                <a:lnTo>
                  <a:pt x="1173663" y="217794"/>
                </a:lnTo>
                <a:lnTo>
                  <a:pt x="1181733" y="208077"/>
                </a:lnTo>
                <a:lnTo>
                  <a:pt x="1111005" y="208077"/>
                </a:lnTo>
                <a:lnTo>
                  <a:pt x="1100387" y="207135"/>
                </a:lnTo>
                <a:lnTo>
                  <a:pt x="1067216" y="184978"/>
                </a:lnTo>
                <a:lnTo>
                  <a:pt x="1058734" y="155136"/>
                </a:lnTo>
                <a:lnTo>
                  <a:pt x="1059677" y="144225"/>
                </a:lnTo>
                <a:lnTo>
                  <a:pt x="1081791" y="110677"/>
                </a:lnTo>
                <a:lnTo>
                  <a:pt x="1111005" y="102195"/>
                </a:lnTo>
                <a:lnTo>
                  <a:pt x="1181733" y="102195"/>
                </a:lnTo>
                <a:lnTo>
                  <a:pt x="1173663" y="92478"/>
                </a:lnTo>
                <a:lnTo>
                  <a:pt x="1160197" y="81337"/>
                </a:lnTo>
                <a:lnTo>
                  <a:pt x="1145266" y="73379"/>
                </a:lnTo>
                <a:lnTo>
                  <a:pt x="1128868" y="68605"/>
                </a:lnTo>
                <a:lnTo>
                  <a:pt x="1111005" y="67013"/>
                </a:lnTo>
                <a:close/>
              </a:path>
              <a:path extrusionOk="0" h="306070" w="1373505">
                <a:moveTo>
                  <a:pt x="1181733" y="102195"/>
                </a:moveTo>
                <a:lnTo>
                  <a:pt x="1111005" y="102195"/>
                </a:lnTo>
                <a:lnTo>
                  <a:pt x="1121622" y="103138"/>
                </a:lnTo>
                <a:lnTo>
                  <a:pt x="1131360" y="105965"/>
                </a:lnTo>
                <a:lnTo>
                  <a:pt x="1159506" y="134278"/>
                </a:lnTo>
                <a:lnTo>
                  <a:pt x="1163276" y="155136"/>
                </a:lnTo>
                <a:lnTo>
                  <a:pt x="1162333" y="166047"/>
                </a:lnTo>
                <a:lnTo>
                  <a:pt x="1140219" y="199596"/>
                </a:lnTo>
                <a:lnTo>
                  <a:pt x="1111005" y="208077"/>
                </a:lnTo>
                <a:lnTo>
                  <a:pt x="1181733" y="208077"/>
                </a:lnTo>
                <a:lnTo>
                  <a:pt x="1184950" y="204203"/>
                </a:lnTo>
                <a:lnTo>
                  <a:pt x="1193013" y="189229"/>
                </a:lnTo>
                <a:lnTo>
                  <a:pt x="1197850" y="172874"/>
                </a:lnTo>
                <a:lnTo>
                  <a:pt x="1199463" y="155136"/>
                </a:lnTo>
                <a:lnTo>
                  <a:pt x="1197850" y="137398"/>
                </a:lnTo>
                <a:lnTo>
                  <a:pt x="1193013" y="121043"/>
                </a:lnTo>
                <a:lnTo>
                  <a:pt x="1184950" y="106070"/>
                </a:lnTo>
                <a:lnTo>
                  <a:pt x="1181733" y="102195"/>
                </a:lnTo>
                <a:close/>
              </a:path>
              <a:path extrusionOk="0" h="306070" w="1373505">
                <a:moveTo>
                  <a:pt x="1311261" y="71369"/>
                </a:moveTo>
                <a:lnTo>
                  <a:pt x="1232184" y="71369"/>
                </a:lnTo>
                <a:lnTo>
                  <a:pt x="1232184" y="238903"/>
                </a:lnTo>
                <a:lnTo>
                  <a:pt x="1317962" y="238903"/>
                </a:lnTo>
                <a:lnTo>
                  <a:pt x="1330422" y="238087"/>
                </a:lnTo>
                <a:lnTo>
                  <a:pt x="1364809" y="218653"/>
                </a:lnTo>
                <a:lnTo>
                  <a:pt x="1370230" y="207407"/>
                </a:lnTo>
                <a:lnTo>
                  <a:pt x="1266696" y="207407"/>
                </a:lnTo>
                <a:lnTo>
                  <a:pt x="1266696" y="169209"/>
                </a:lnTo>
                <a:lnTo>
                  <a:pt x="1367119" y="169209"/>
                </a:lnTo>
                <a:lnTo>
                  <a:pt x="1366714" y="168288"/>
                </a:lnTo>
                <a:lnTo>
                  <a:pt x="1358966" y="159597"/>
                </a:lnTo>
                <a:lnTo>
                  <a:pt x="1348118" y="152791"/>
                </a:lnTo>
                <a:lnTo>
                  <a:pt x="1355741" y="146320"/>
                </a:lnTo>
                <a:lnTo>
                  <a:pt x="1360447" y="139388"/>
                </a:lnTo>
                <a:lnTo>
                  <a:pt x="1266696" y="139388"/>
                </a:lnTo>
                <a:lnTo>
                  <a:pt x="1266696" y="102195"/>
                </a:lnTo>
                <a:lnTo>
                  <a:pt x="1362956" y="102195"/>
                </a:lnTo>
                <a:lnTo>
                  <a:pt x="1362023" y="99096"/>
                </a:lnTo>
                <a:lnTo>
                  <a:pt x="1323574" y="72186"/>
                </a:lnTo>
                <a:lnTo>
                  <a:pt x="1311261" y="71369"/>
                </a:lnTo>
                <a:close/>
              </a:path>
              <a:path extrusionOk="0" h="306070" w="1373505">
                <a:moveTo>
                  <a:pt x="1367119" y="169209"/>
                </a:moveTo>
                <a:lnTo>
                  <a:pt x="1321759" y="169209"/>
                </a:lnTo>
                <a:lnTo>
                  <a:pt x="1327344" y="170884"/>
                </a:lnTo>
                <a:lnTo>
                  <a:pt x="1331365" y="174235"/>
                </a:lnTo>
                <a:lnTo>
                  <a:pt x="1335385" y="177362"/>
                </a:lnTo>
                <a:lnTo>
                  <a:pt x="1337396" y="181830"/>
                </a:lnTo>
                <a:lnTo>
                  <a:pt x="1337396" y="187638"/>
                </a:lnTo>
                <a:lnTo>
                  <a:pt x="1335972" y="196287"/>
                </a:lnTo>
                <a:lnTo>
                  <a:pt x="1331700" y="202465"/>
                </a:lnTo>
                <a:lnTo>
                  <a:pt x="1324580" y="206171"/>
                </a:lnTo>
                <a:lnTo>
                  <a:pt x="1314611" y="207407"/>
                </a:lnTo>
                <a:lnTo>
                  <a:pt x="1370230" y="207407"/>
                </a:lnTo>
                <a:lnTo>
                  <a:pt x="1372013" y="201397"/>
                </a:lnTo>
                <a:lnTo>
                  <a:pt x="1372913" y="191324"/>
                </a:lnTo>
                <a:lnTo>
                  <a:pt x="1371363" y="178863"/>
                </a:lnTo>
                <a:lnTo>
                  <a:pt x="1367119" y="169209"/>
                </a:lnTo>
                <a:close/>
              </a:path>
              <a:path extrusionOk="0" h="306070" w="1373505">
                <a:moveTo>
                  <a:pt x="1362956" y="102195"/>
                </a:moveTo>
                <a:lnTo>
                  <a:pt x="1308580" y="102195"/>
                </a:lnTo>
                <a:lnTo>
                  <a:pt x="1318255" y="103347"/>
                </a:lnTo>
                <a:lnTo>
                  <a:pt x="1325166" y="106803"/>
                </a:lnTo>
                <a:lnTo>
                  <a:pt x="1329312" y="112562"/>
                </a:lnTo>
                <a:lnTo>
                  <a:pt x="1330695" y="120624"/>
                </a:lnTo>
                <a:lnTo>
                  <a:pt x="1329312" y="128833"/>
                </a:lnTo>
                <a:lnTo>
                  <a:pt x="1325166" y="134697"/>
                </a:lnTo>
                <a:lnTo>
                  <a:pt x="1318255" y="138215"/>
                </a:lnTo>
                <a:lnTo>
                  <a:pt x="1308580" y="139388"/>
                </a:lnTo>
                <a:lnTo>
                  <a:pt x="1360447" y="139388"/>
                </a:lnTo>
                <a:lnTo>
                  <a:pt x="1361186" y="138299"/>
                </a:lnTo>
                <a:lnTo>
                  <a:pt x="1364453" y="128729"/>
                </a:lnTo>
                <a:lnTo>
                  <a:pt x="1365542" y="117608"/>
                </a:lnTo>
                <a:lnTo>
                  <a:pt x="1364662" y="107871"/>
                </a:lnTo>
                <a:lnTo>
                  <a:pt x="1362956" y="102195"/>
                </a:lnTo>
                <a:close/>
              </a:path>
            </a:pathLst>
          </a:custGeom>
          <a:solidFill>
            <a:srgbClr val="6F7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6724" y="4424052"/>
            <a:ext cx="57150" cy="5714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/>
          <p:nvPr/>
        </p:nvSpPr>
        <p:spPr>
          <a:xfrm>
            <a:off x="8337008" y="4386831"/>
            <a:ext cx="326076" cy="110899"/>
          </a:xfrm>
          <a:custGeom>
            <a:rect b="b" l="l" r="r" t="t"/>
            <a:pathLst>
              <a:path extrusionOk="0" h="243840" w="716915">
                <a:moveTo>
                  <a:pt x="142450" y="37527"/>
                </a:moveTo>
                <a:lnTo>
                  <a:pt x="76060" y="37527"/>
                </a:lnTo>
                <a:lnTo>
                  <a:pt x="83725" y="38134"/>
                </a:lnTo>
                <a:lnTo>
                  <a:pt x="90635" y="39956"/>
                </a:lnTo>
                <a:lnTo>
                  <a:pt x="112247" y="73715"/>
                </a:lnTo>
                <a:lnTo>
                  <a:pt x="110384" y="85107"/>
                </a:lnTo>
                <a:lnTo>
                  <a:pt x="104792" y="97504"/>
                </a:lnTo>
                <a:lnTo>
                  <a:pt x="95473" y="110907"/>
                </a:lnTo>
                <a:lnTo>
                  <a:pt x="82426" y="125315"/>
                </a:lnTo>
                <a:lnTo>
                  <a:pt x="670" y="208747"/>
                </a:lnTo>
                <a:lnTo>
                  <a:pt x="670" y="238903"/>
                </a:lnTo>
                <a:lnTo>
                  <a:pt x="155136" y="238903"/>
                </a:lnTo>
                <a:lnTo>
                  <a:pt x="155136" y="201711"/>
                </a:lnTo>
                <a:lnTo>
                  <a:pt x="57966" y="201711"/>
                </a:lnTo>
                <a:lnTo>
                  <a:pt x="110907" y="148770"/>
                </a:lnTo>
                <a:lnTo>
                  <a:pt x="128352" y="128666"/>
                </a:lnTo>
                <a:lnTo>
                  <a:pt x="140812" y="109232"/>
                </a:lnTo>
                <a:lnTo>
                  <a:pt x="148288" y="90468"/>
                </a:lnTo>
                <a:lnTo>
                  <a:pt x="150780" y="72374"/>
                </a:lnTo>
                <a:lnTo>
                  <a:pt x="149398" y="56626"/>
                </a:lnTo>
                <a:lnTo>
                  <a:pt x="145252" y="42553"/>
                </a:lnTo>
                <a:lnTo>
                  <a:pt x="142450" y="37527"/>
                </a:lnTo>
                <a:close/>
              </a:path>
              <a:path extrusionOk="0" h="243840" w="716915">
                <a:moveTo>
                  <a:pt x="75725" y="0"/>
                </a:moveTo>
                <a:lnTo>
                  <a:pt x="31161" y="12062"/>
                </a:lnTo>
                <a:lnTo>
                  <a:pt x="0" y="47579"/>
                </a:lnTo>
                <a:lnTo>
                  <a:pt x="32501" y="66678"/>
                </a:lnTo>
                <a:lnTo>
                  <a:pt x="40501" y="53925"/>
                </a:lnTo>
                <a:lnTo>
                  <a:pt x="50427" y="44815"/>
                </a:lnTo>
                <a:lnTo>
                  <a:pt x="62280" y="39349"/>
                </a:lnTo>
                <a:lnTo>
                  <a:pt x="76060" y="37527"/>
                </a:lnTo>
                <a:lnTo>
                  <a:pt x="142450" y="37527"/>
                </a:lnTo>
                <a:lnTo>
                  <a:pt x="138341" y="30156"/>
                </a:lnTo>
                <a:lnTo>
                  <a:pt x="128666" y="19433"/>
                </a:lnTo>
                <a:lnTo>
                  <a:pt x="117190" y="10931"/>
                </a:lnTo>
                <a:lnTo>
                  <a:pt x="104541" y="4858"/>
                </a:lnTo>
                <a:lnTo>
                  <a:pt x="90719" y="1214"/>
                </a:lnTo>
                <a:lnTo>
                  <a:pt x="75725" y="0"/>
                </a:lnTo>
                <a:close/>
              </a:path>
              <a:path extrusionOk="0" h="243840" w="716915">
                <a:moveTo>
                  <a:pt x="269908" y="0"/>
                </a:moveTo>
                <a:lnTo>
                  <a:pt x="231123" y="8292"/>
                </a:lnTo>
                <a:lnTo>
                  <a:pt x="201889" y="33171"/>
                </a:lnTo>
                <a:lnTo>
                  <a:pt x="183795" y="71872"/>
                </a:lnTo>
                <a:lnTo>
                  <a:pt x="177764" y="121629"/>
                </a:lnTo>
                <a:lnTo>
                  <a:pt x="179272" y="147890"/>
                </a:lnTo>
                <a:lnTo>
                  <a:pt x="191334" y="192119"/>
                </a:lnTo>
                <a:lnTo>
                  <a:pt x="215312" y="224600"/>
                </a:lnTo>
                <a:lnTo>
                  <a:pt x="269908" y="243259"/>
                </a:lnTo>
                <a:lnTo>
                  <a:pt x="290472" y="241186"/>
                </a:lnTo>
                <a:lnTo>
                  <a:pt x="308608" y="234966"/>
                </a:lnTo>
                <a:lnTo>
                  <a:pt x="324314" y="224600"/>
                </a:lnTo>
                <a:lnTo>
                  <a:pt x="337591" y="210087"/>
                </a:lnTo>
                <a:lnTo>
                  <a:pt x="340204" y="205731"/>
                </a:lnTo>
                <a:lnTo>
                  <a:pt x="269908" y="205731"/>
                </a:lnTo>
                <a:lnTo>
                  <a:pt x="257615" y="204370"/>
                </a:lnTo>
                <a:lnTo>
                  <a:pt x="224024" y="171890"/>
                </a:lnTo>
                <a:lnTo>
                  <a:pt x="216297" y="121629"/>
                </a:lnTo>
                <a:lnTo>
                  <a:pt x="217155" y="102530"/>
                </a:lnTo>
                <a:lnTo>
                  <a:pt x="230034" y="59307"/>
                </a:lnTo>
                <a:lnTo>
                  <a:pt x="269908" y="37527"/>
                </a:lnTo>
                <a:lnTo>
                  <a:pt x="340204" y="37527"/>
                </a:lnTo>
                <a:lnTo>
                  <a:pt x="337591" y="33171"/>
                </a:lnTo>
                <a:lnTo>
                  <a:pt x="324314" y="18659"/>
                </a:lnTo>
                <a:lnTo>
                  <a:pt x="308608" y="8292"/>
                </a:lnTo>
                <a:lnTo>
                  <a:pt x="290472" y="2073"/>
                </a:lnTo>
                <a:lnTo>
                  <a:pt x="269908" y="0"/>
                </a:lnTo>
                <a:close/>
              </a:path>
              <a:path extrusionOk="0" h="243840" w="716915">
                <a:moveTo>
                  <a:pt x="340204" y="37527"/>
                </a:moveTo>
                <a:lnTo>
                  <a:pt x="269908" y="37527"/>
                </a:lnTo>
                <a:lnTo>
                  <a:pt x="282200" y="38888"/>
                </a:lnTo>
                <a:lnTo>
                  <a:pt x="292943" y="42972"/>
                </a:lnTo>
                <a:lnTo>
                  <a:pt x="320084" y="85777"/>
                </a:lnTo>
                <a:lnTo>
                  <a:pt x="323518" y="121629"/>
                </a:lnTo>
                <a:lnTo>
                  <a:pt x="322660" y="140728"/>
                </a:lnTo>
                <a:lnTo>
                  <a:pt x="309781" y="183952"/>
                </a:lnTo>
                <a:lnTo>
                  <a:pt x="269908" y="205731"/>
                </a:lnTo>
                <a:lnTo>
                  <a:pt x="340204" y="205731"/>
                </a:lnTo>
                <a:lnTo>
                  <a:pt x="348293" y="192245"/>
                </a:lnTo>
                <a:lnTo>
                  <a:pt x="355936" y="171555"/>
                </a:lnTo>
                <a:lnTo>
                  <a:pt x="360523" y="148016"/>
                </a:lnTo>
                <a:lnTo>
                  <a:pt x="362051" y="121629"/>
                </a:lnTo>
                <a:lnTo>
                  <a:pt x="360523" y="95243"/>
                </a:lnTo>
                <a:lnTo>
                  <a:pt x="355936" y="71704"/>
                </a:lnTo>
                <a:lnTo>
                  <a:pt x="348293" y="51014"/>
                </a:lnTo>
                <a:lnTo>
                  <a:pt x="340204" y="37527"/>
                </a:lnTo>
                <a:close/>
              </a:path>
              <a:path extrusionOk="0" h="243840" w="716915">
                <a:moveTo>
                  <a:pt x="522674" y="37527"/>
                </a:moveTo>
                <a:lnTo>
                  <a:pt x="456284" y="37527"/>
                </a:lnTo>
                <a:lnTo>
                  <a:pt x="463949" y="38134"/>
                </a:lnTo>
                <a:lnTo>
                  <a:pt x="470860" y="39956"/>
                </a:lnTo>
                <a:lnTo>
                  <a:pt x="492471" y="73715"/>
                </a:lnTo>
                <a:lnTo>
                  <a:pt x="490608" y="85107"/>
                </a:lnTo>
                <a:lnTo>
                  <a:pt x="485016" y="97504"/>
                </a:lnTo>
                <a:lnTo>
                  <a:pt x="475697" y="110907"/>
                </a:lnTo>
                <a:lnTo>
                  <a:pt x="462650" y="125315"/>
                </a:lnTo>
                <a:lnTo>
                  <a:pt x="380894" y="208747"/>
                </a:lnTo>
                <a:lnTo>
                  <a:pt x="380894" y="238903"/>
                </a:lnTo>
                <a:lnTo>
                  <a:pt x="535360" y="238903"/>
                </a:lnTo>
                <a:lnTo>
                  <a:pt x="535360" y="201711"/>
                </a:lnTo>
                <a:lnTo>
                  <a:pt x="438190" y="201711"/>
                </a:lnTo>
                <a:lnTo>
                  <a:pt x="491131" y="148770"/>
                </a:lnTo>
                <a:lnTo>
                  <a:pt x="508576" y="128666"/>
                </a:lnTo>
                <a:lnTo>
                  <a:pt x="521036" y="109232"/>
                </a:lnTo>
                <a:lnTo>
                  <a:pt x="528512" y="90468"/>
                </a:lnTo>
                <a:lnTo>
                  <a:pt x="531004" y="72374"/>
                </a:lnTo>
                <a:lnTo>
                  <a:pt x="529622" y="56626"/>
                </a:lnTo>
                <a:lnTo>
                  <a:pt x="525476" y="42553"/>
                </a:lnTo>
                <a:lnTo>
                  <a:pt x="522674" y="37527"/>
                </a:lnTo>
                <a:close/>
              </a:path>
              <a:path extrusionOk="0" h="243840" w="716915">
                <a:moveTo>
                  <a:pt x="455949" y="0"/>
                </a:moveTo>
                <a:lnTo>
                  <a:pt x="411385" y="12062"/>
                </a:lnTo>
                <a:lnTo>
                  <a:pt x="380224" y="47579"/>
                </a:lnTo>
                <a:lnTo>
                  <a:pt x="412725" y="66678"/>
                </a:lnTo>
                <a:lnTo>
                  <a:pt x="420725" y="53925"/>
                </a:lnTo>
                <a:lnTo>
                  <a:pt x="430651" y="44815"/>
                </a:lnTo>
                <a:lnTo>
                  <a:pt x="442504" y="39349"/>
                </a:lnTo>
                <a:lnTo>
                  <a:pt x="456284" y="37527"/>
                </a:lnTo>
                <a:lnTo>
                  <a:pt x="522674" y="37527"/>
                </a:lnTo>
                <a:lnTo>
                  <a:pt x="518565" y="30156"/>
                </a:lnTo>
                <a:lnTo>
                  <a:pt x="508890" y="19433"/>
                </a:lnTo>
                <a:lnTo>
                  <a:pt x="497414" y="10931"/>
                </a:lnTo>
                <a:lnTo>
                  <a:pt x="484765" y="4858"/>
                </a:lnTo>
                <a:lnTo>
                  <a:pt x="470943" y="1214"/>
                </a:lnTo>
                <a:lnTo>
                  <a:pt x="455949" y="0"/>
                </a:lnTo>
                <a:close/>
              </a:path>
              <a:path extrusionOk="0" h="243840" w="716915">
                <a:moveTo>
                  <a:pt x="587809" y="173900"/>
                </a:moveTo>
                <a:lnTo>
                  <a:pt x="554637" y="192999"/>
                </a:lnTo>
                <a:lnTo>
                  <a:pt x="559914" y="204517"/>
                </a:lnTo>
                <a:lnTo>
                  <a:pt x="566700" y="214611"/>
                </a:lnTo>
                <a:lnTo>
                  <a:pt x="607913" y="240076"/>
                </a:lnTo>
                <a:lnTo>
                  <a:pt x="634383" y="243259"/>
                </a:lnTo>
                <a:lnTo>
                  <a:pt x="650969" y="242003"/>
                </a:lnTo>
                <a:lnTo>
                  <a:pt x="692685" y="223155"/>
                </a:lnTo>
                <a:lnTo>
                  <a:pt x="706804" y="205731"/>
                </a:lnTo>
                <a:lnTo>
                  <a:pt x="634383" y="205731"/>
                </a:lnTo>
                <a:lnTo>
                  <a:pt x="617651" y="203742"/>
                </a:lnTo>
                <a:lnTo>
                  <a:pt x="604311" y="197774"/>
                </a:lnTo>
                <a:lnTo>
                  <a:pt x="594364" y="187826"/>
                </a:lnTo>
                <a:lnTo>
                  <a:pt x="587809" y="173900"/>
                </a:lnTo>
                <a:close/>
              </a:path>
              <a:path extrusionOk="0" h="243840" w="716915">
                <a:moveTo>
                  <a:pt x="706423" y="4355"/>
                </a:moveTo>
                <a:lnTo>
                  <a:pt x="575746" y="4355"/>
                </a:lnTo>
                <a:lnTo>
                  <a:pt x="566700" y="130341"/>
                </a:lnTo>
                <a:lnTo>
                  <a:pt x="635053" y="130341"/>
                </a:lnTo>
                <a:lnTo>
                  <a:pt x="644289" y="130969"/>
                </a:lnTo>
                <a:lnTo>
                  <a:pt x="677209" y="159618"/>
                </a:lnTo>
                <a:lnTo>
                  <a:pt x="677942" y="167869"/>
                </a:lnTo>
                <a:lnTo>
                  <a:pt x="677209" y="176141"/>
                </a:lnTo>
                <a:lnTo>
                  <a:pt x="643912" y="205103"/>
                </a:lnTo>
                <a:lnTo>
                  <a:pt x="634383" y="205731"/>
                </a:lnTo>
                <a:lnTo>
                  <a:pt x="706804" y="205731"/>
                </a:lnTo>
                <a:lnTo>
                  <a:pt x="710528" y="199281"/>
                </a:lnTo>
                <a:lnTo>
                  <a:pt x="714988" y="184517"/>
                </a:lnTo>
                <a:lnTo>
                  <a:pt x="716475" y="167869"/>
                </a:lnTo>
                <a:lnTo>
                  <a:pt x="715030" y="151241"/>
                </a:lnTo>
                <a:lnTo>
                  <a:pt x="693355" y="112918"/>
                </a:lnTo>
                <a:lnTo>
                  <a:pt x="652833" y="94070"/>
                </a:lnTo>
                <a:lnTo>
                  <a:pt x="636729" y="92813"/>
                </a:lnTo>
                <a:lnTo>
                  <a:pt x="607243" y="92813"/>
                </a:lnTo>
                <a:lnTo>
                  <a:pt x="611264" y="40543"/>
                </a:lnTo>
                <a:lnTo>
                  <a:pt x="706423" y="40543"/>
                </a:lnTo>
                <a:lnTo>
                  <a:pt x="706423" y="4355"/>
                </a:lnTo>
                <a:close/>
              </a:path>
            </a:pathLst>
          </a:custGeom>
          <a:solidFill>
            <a:srgbClr val="6F7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"/>
          <p:cNvSpPr/>
          <p:nvPr/>
        </p:nvSpPr>
        <p:spPr>
          <a:xfrm>
            <a:off x="476244" y="476220"/>
            <a:ext cx="410989" cy="333562"/>
          </a:xfrm>
          <a:custGeom>
            <a:rect b="b" l="l" r="r" t="t"/>
            <a:pathLst>
              <a:path extrusionOk="0" h="733425" w="903605">
                <a:moveTo>
                  <a:pt x="748728" y="388835"/>
                </a:moveTo>
                <a:lnTo>
                  <a:pt x="742073" y="389445"/>
                </a:lnTo>
                <a:lnTo>
                  <a:pt x="735418" y="389763"/>
                </a:lnTo>
                <a:lnTo>
                  <a:pt x="728599" y="389763"/>
                </a:lnTo>
                <a:lnTo>
                  <a:pt x="684961" y="385368"/>
                </a:lnTo>
                <a:lnTo>
                  <a:pt x="644321" y="372783"/>
                </a:lnTo>
                <a:lnTo>
                  <a:pt x="607542" y="352856"/>
                </a:lnTo>
                <a:lnTo>
                  <a:pt x="575487" y="326478"/>
                </a:lnTo>
                <a:lnTo>
                  <a:pt x="549046" y="294500"/>
                </a:lnTo>
                <a:lnTo>
                  <a:pt x="529082" y="257797"/>
                </a:lnTo>
                <a:lnTo>
                  <a:pt x="516470" y="217233"/>
                </a:lnTo>
                <a:lnTo>
                  <a:pt x="512064" y="173685"/>
                </a:lnTo>
                <a:lnTo>
                  <a:pt x="512559" y="159397"/>
                </a:lnTo>
                <a:lnTo>
                  <a:pt x="513994" y="145148"/>
                </a:lnTo>
                <a:lnTo>
                  <a:pt x="516293" y="131165"/>
                </a:lnTo>
                <a:lnTo>
                  <a:pt x="519391" y="117678"/>
                </a:lnTo>
                <a:lnTo>
                  <a:pt x="0" y="117652"/>
                </a:lnTo>
                <a:lnTo>
                  <a:pt x="0" y="732955"/>
                </a:lnTo>
                <a:lnTo>
                  <a:pt x="178498" y="558406"/>
                </a:lnTo>
                <a:lnTo>
                  <a:pt x="748728" y="558177"/>
                </a:lnTo>
                <a:lnTo>
                  <a:pt x="748728" y="388835"/>
                </a:lnTo>
                <a:close/>
              </a:path>
              <a:path extrusionOk="0" h="733425" w="903605">
                <a:moveTo>
                  <a:pt x="903274" y="173697"/>
                </a:moveTo>
                <a:lnTo>
                  <a:pt x="889546" y="106083"/>
                </a:lnTo>
                <a:lnTo>
                  <a:pt x="852119" y="50876"/>
                </a:lnTo>
                <a:lnTo>
                  <a:pt x="796594" y="13652"/>
                </a:lnTo>
                <a:lnTo>
                  <a:pt x="728599" y="0"/>
                </a:lnTo>
                <a:lnTo>
                  <a:pt x="693394" y="3530"/>
                </a:lnTo>
                <a:lnTo>
                  <a:pt x="630936" y="29667"/>
                </a:lnTo>
                <a:lnTo>
                  <a:pt x="583742" y="76581"/>
                </a:lnTo>
                <a:lnTo>
                  <a:pt x="557466" y="138696"/>
                </a:lnTo>
                <a:lnTo>
                  <a:pt x="553923" y="173697"/>
                </a:lnTo>
                <a:lnTo>
                  <a:pt x="557466" y="208711"/>
                </a:lnTo>
                <a:lnTo>
                  <a:pt x="583755" y="270814"/>
                </a:lnTo>
                <a:lnTo>
                  <a:pt x="630923" y="317728"/>
                </a:lnTo>
                <a:lnTo>
                  <a:pt x="693394" y="343865"/>
                </a:lnTo>
                <a:lnTo>
                  <a:pt x="728599" y="347395"/>
                </a:lnTo>
                <a:lnTo>
                  <a:pt x="763803" y="343865"/>
                </a:lnTo>
                <a:lnTo>
                  <a:pt x="826262" y="317728"/>
                </a:lnTo>
                <a:lnTo>
                  <a:pt x="873442" y="270814"/>
                </a:lnTo>
                <a:lnTo>
                  <a:pt x="899731" y="208711"/>
                </a:lnTo>
                <a:lnTo>
                  <a:pt x="903274" y="173697"/>
                </a:lnTo>
                <a:close/>
              </a:path>
            </a:pathLst>
          </a:custGeom>
          <a:solidFill>
            <a:srgbClr val="E2E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63" name="Google Shape;363;p28"/>
          <p:cNvSpPr/>
          <p:nvPr/>
        </p:nvSpPr>
        <p:spPr>
          <a:xfrm>
            <a:off x="936882" y="590961"/>
            <a:ext cx="1049278" cy="105123"/>
          </a:xfrm>
          <a:custGeom>
            <a:rect b="b" l="l" r="r" t="t"/>
            <a:pathLst>
              <a:path extrusionOk="0" h="231140" w="2306954">
                <a:moveTo>
                  <a:pt x="235603" y="8"/>
                </a:moveTo>
                <a:lnTo>
                  <a:pt x="0" y="8"/>
                </a:lnTo>
                <a:lnTo>
                  <a:pt x="0" y="230848"/>
                </a:lnTo>
                <a:lnTo>
                  <a:pt x="62284" y="230848"/>
                </a:lnTo>
                <a:lnTo>
                  <a:pt x="62284" y="59315"/>
                </a:lnTo>
                <a:lnTo>
                  <a:pt x="235603" y="59315"/>
                </a:lnTo>
                <a:lnTo>
                  <a:pt x="235603" y="8"/>
                </a:lnTo>
                <a:close/>
              </a:path>
              <a:path extrusionOk="0" h="231140" w="2306954">
                <a:moveTo>
                  <a:pt x="235603" y="59315"/>
                </a:moveTo>
                <a:lnTo>
                  <a:pt x="173318" y="59315"/>
                </a:lnTo>
                <a:lnTo>
                  <a:pt x="173318" y="230848"/>
                </a:lnTo>
                <a:lnTo>
                  <a:pt x="235603" y="230848"/>
                </a:lnTo>
                <a:lnTo>
                  <a:pt x="235603" y="59315"/>
                </a:lnTo>
                <a:close/>
              </a:path>
              <a:path extrusionOk="0" h="231140" w="2306954">
                <a:moveTo>
                  <a:pt x="428493" y="8"/>
                </a:moveTo>
                <a:lnTo>
                  <a:pt x="274747" y="8"/>
                </a:lnTo>
                <a:lnTo>
                  <a:pt x="274747" y="230848"/>
                </a:lnTo>
                <a:lnTo>
                  <a:pt x="336670" y="230848"/>
                </a:lnTo>
                <a:lnTo>
                  <a:pt x="336670" y="59315"/>
                </a:lnTo>
                <a:lnTo>
                  <a:pt x="515322" y="59315"/>
                </a:lnTo>
                <a:lnTo>
                  <a:pt x="513823" y="51549"/>
                </a:lnTo>
                <a:lnTo>
                  <a:pt x="494733" y="24069"/>
                </a:lnTo>
                <a:lnTo>
                  <a:pt x="465566" y="6312"/>
                </a:lnTo>
                <a:lnTo>
                  <a:pt x="428493" y="8"/>
                </a:lnTo>
                <a:close/>
              </a:path>
              <a:path extrusionOk="0" h="231140" w="2306954">
                <a:moveTo>
                  <a:pt x="515322" y="59315"/>
                </a:moveTo>
                <a:lnTo>
                  <a:pt x="429560" y="59315"/>
                </a:lnTo>
                <a:lnTo>
                  <a:pt x="441176" y="61429"/>
                </a:lnTo>
                <a:lnTo>
                  <a:pt x="450425" y="67440"/>
                </a:lnTo>
                <a:lnTo>
                  <a:pt x="456537" y="76846"/>
                </a:lnTo>
                <a:lnTo>
                  <a:pt x="458746" y="89148"/>
                </a:lnTo>
                <a:lnTo>
                  <a:pt x="456539" y="101094"/>
                </a:lnTo>
                <a:lnTo>
                  <a:pt x="450428" y="110410"/>
                </a:lnTo>
                <a:lnTo>
                  <a:pt x="441180" y="116463"/>
                </a:lnTo>
                <a:lnTo>
                  <a:pt x="429560" y="118622"/>
                </a:lnTo>
                <a:lnTo>
                  <a:pt x="354471" y="118622"/>
                </a:lnTo>
                <a:lnTo>
                  <a:pt x="354471" y="173670"/>
                </a:lnTo>
                <a:lnTo>
                  <a:pt x="428493" y="173670"/>
                </a:lnTo>
                <a:lnTo>
                  <a:pt x="465566" y="167372"/>
                </a:lnTo>
                <a:lnTo>
                  <a:pt x="494733" y="149654"/>
                </a:lnTo>
                <a:lnTo>
                  <a:pt x="513823" y="122281"/>
                </a:lnTo>
                <a:lnTo>
                  <a:pt x="520669" y="87018"/>
                </a:lnTo>
                <a:lnTo>
                  <a:pt x="515322" y="59315"/>
                </a:lnTo>
                <a:close/>
              </a:path>
              <a:path extrusionOk="0" h="231140" w="2306954">
                <a:moveTo>
                  <a:pt x="699681" y="0"/>
                </a:moveTo>
                <a:lnTo>
                  <a:pt x="666229" y="0"/>
                </a:lnTo>
                <a:lnTo>
                  <a:pt x="617219" y="8347"/>
                </a:lnTo>
                <a:lnTo>
                  <a:pt x="578454" y="31877"/>
                </a:lnTo>
                <a:lnTo>
                  <a:pt x="552970" y="68325"/>
                </a:lnTo>
                <a:lnTo>
                  <a:pt x="543801" y="115424"/>
                </a:lnTo>
                <a:lnTo>
                  <a:pt x="552971" y="162526"/>
                </a:lnTo>
                <a:lnTo>
                  <a:pt x="578456" y="198973"/>
                </a:lnTo>
                <a:lnTo>
                  <a:pt x="617221" y="222502"/>
                </a:lnTo>
                <a:lnTo>
                  <a:pt x="666229" y="230848"/>
                </a:lnTo>
                <a:lnTo>
                  <a:pt x="699681" y="230848"/>
                </a:lnTo>
                <a:lnTo>
                  <a:pt x="748480" y="222502"/>
                </a:lnTo>
                <a:lnTo>
                  <a:pt x="787137" y="198973"/>
                </a:lnTo>
                <a:lnTo>
                  <a:pt x="806540" y="171182"/>
                </a:lnTo>
                <a:lnTo>
                  <a:pt x="661955" y="171182"/>
                </a:lnTo>
                <a:lnTo>
                  <a:pt x="639355" y="167115"/>
                </a:lnTo>
                <a:lnTo>
                  <a:pt x="621560" y="155689"/>
                </a:lnTo>
                <a:lnTo>
                  <a:pt x="609906" y="138071"/>
                </a:lnTo>
                <a:lnTo>
                  <a:pt x="605725" y="115424"/>
                </a:lnTo>
                <a:lnTo>
                  <a:pt x="609957" y="92574"/>
                </a:lnTo>
                <a:lnTo>
                  <a:pt x="621696" y="74851"/>
                </a:lnTo>
                <a:lnTo>
                  <a:pt x="639507" y="63387"/>
                </a:lnTo>
                <a:lnTo>
                  <a:pt x="661955" y="59315"/>
                </a:lnTo>
                <a:lnTo>
                  <a:pt x="806293" y="59315"/>
                </a:lnTo>
                <a:lnTo>
                  <a:pt x="787132" y="31874"/>
                </a:lnTo>
                <a:lnTo>
                  <a:pt x="748473" y="8345"/>
                </a:lnTo>
                <a:lnTo>
                  <a:pt x="699681" y="0"/>
                </a:lnTo>
                <a:close/>
              </a:path>
              <a:path extrusionOk="0" h="231140" w="2306954">
                <a:moveTo>
                  <a:pt x="806293" y="59315"/>
                </a:moveTo>
                <a:lnTo>
                  <a:pt x="703954" y="59315"/>
                </a:lnTo>
                <a:lnTo>
                  <a:pt x="726348" y="63387"/>
                </a:lnTo>
                <a:lnTo>
                  <a:pt x="744038" y="74851"/>
                </a:lnTo>
                <a:lnTo>
                  <a:pt x="755656" y="92574"/>
                </a:lnTo>
                <a:lnTo>
                  <a:pt x="759832" y="115424"/>
                </a:lnTo>
                <a:lnTo>
                  <a:pt x="755657" y="138071"/>
                </a:lnTo>
                <a:lnTo>
                  <a:pt x="744041" y="155689"/>
                </a:lnTo>
                <a:lnTo>
                  <a:pt x="726351" y="167115"/>
                </a:lnTo>
                <a:lnTo>
                  <a:pt x="703954" y="171182"/>
                </a:lnTo>
                <a:lnTo>
                  <a:pt x="806540" y="171182"/>
                </a:lnTo>
                <a:lnTo>
                  <a:pt x="812583" y="162526"/>
                </a:lnTo>
                <a:lnTo>
                  <a:pt x="821747" y="115424"/>
                </a:lnTo>
                <a:lnTo>
                  <a:pt x="812581" y="68321"/>
                </a:lnTo>
                <a:lnTo>
                  <a:pt x="806293" y="59315"/>
                </a:lnTo>
                <a:close/>
              </a:path>
              <a:path extrusionOk="0" h="231140" w="2306954">
                <a:moveTo>
                  <a:pt x="1341703" y="8"/>
                </a:moveTo>
                <a:lnTo>
                  <a:pt x="1228528" y="8"/>
                </a:lnTo>
                <a:lnTo>
                  <a:pt x="1179520" y="8354"/>
                </a:lnTo>
                <a:lnTo>
                  <a:pt x="1140755" y="31882"/>
                </a:lnTo>
                <a:lnTo>
                  <a:pt x="1115270" y="68330"/>
                </a:lnTo>
                <a:lnTo>
                  <a:pt x="1106100" y="115432"/>
                </a:lnTo>
                <a:lnTo>
                  <a:pt x="1115270" y="162534"/>
                </a:lnTo>
                <a:lnTo>
                  <a:pt x="1140755" y="198982"/>
                </a:lnTo>
                <a:lnTo>
                  <a:pt x="1179520" y="222510"/>
                </a:lnTo>
                <a:lnTo>
                  <a:pt x="1228528" y="230856"/>
                </a:lnTo>
                <a:lnTo>
                  <a:pt x="1341703" y="230856"/>
                </a:lnTo>
                <a:lnTo>
                  <a:pt x="1341703" y="171182"/>
                </a:lnTo>
                <a:lnTo>
                  <a:pt x="1224263" y="171182"/>
                </a:lnTo>
                <a:lnTo>
                  <a:pt x="1201814" y="167115"/>
                </a:lnTo>
                <a:lnTo>
                  <a:pt x="1184003" y="155689"/>
                </a:lnTo>
                <a:lnTo>
                  <a:pt x="1172264" y="138071"/>
                </a:lnTo>
                <a:lnTo>
                  <a:pt x="1168032" y="115424"/>
                </a:lnTo>
                <a:lnTo>
                  <a:pt x="1172264" y="92574"/>
                </a:lnTo>
                <a:lnTo>
                  <a:pt x="1184003" y="74851"/>
                </a:lnTo>
                <a:lnTo>
                  <a:pt x="1201814" y="63387"/>
                </a:lnTo>
                <a:lnTo>
                  <a:pt x="1224263" y="59315"/>
                </a:lnTo>
                <a:lnTo>
                  <a:pt x="1341703" y="59315"/>
                </a:lnTo>
                <a:lnTo>
                  <a:pt x="1341703" y="8"/>
                </a:lnTo>
                <a:close/>
              </a:path>
              <a:path extrusionOk="0" h="231140" w="2306954">
                <a:moveTo>
                  <a:pt x="1108955" y="0"/>
                </a:moveTo>
                <a:lnTo>
                  <a:pt x="1029231" y="8"/>
                </a:lnTo>
                <a:lnTo>
                  <a:pt x="937778" y="90559"/>
                </a:lnTo>
                <a:lnTo>
                  <a:pt x="932437" y="96245"/>
                </a:lnTo>
                <a:lnTo>
                  <a:pt x="929591" y="102632"/>
                </a:lnTo>
                <a:lnTo>
                  <a:pt x="929591" y="122521"/>
                </a:lnTo>
                <a:lnTo>
                  <a:pt x="932437" y="127497"/>
                </a:lnTo>
                <a:lnTo>
                  <a:pt x="938130" y="133884"/>
                </a:lnTo>
                <a:lnTo>
                  <a:pt x="1032800" y="230839"/>
                </a:lnTo>
                <a:lnTo>
                  <a:pt x="1114640" y="230839"/>
                </a:lnTo>
                <a:lnTo>
                  <a:pt x="997560" y="111516"/>
                </a:lnTo>
                <a:lnTo>
                  <a:pt x="1108955" y="0"/>
                </a:lnTo>
                <a:close/>
              </a:path>
              <a:path extrusionOk="0" h="231140" w="2306954">
                <a:moveTo>
                  <a:pt x="915703" y="8"/>
                </a:moveTo>
                <a:lnTo>
                  <a:pt x="853419" y="8"/>
                </a:lnTo>
                <a:lnTo>
                  <a:pt x="853419" y="230848"/>
                </a:lnTo>
                <a:lnTo>
                  <a:pt x="915703" y="230848"/>
                </a:lnTo>
                <a:lnTo>
                  <a:pt x="915703" y="8"/>
                </a:lnTo>
                <a:close/>
              </a:path>
              <a:path extrusionOk="0" h="231140" w="2306954">
                <a:moveTo>
                  <a:pt x="1612168" y="82769"/>
                </a:moveTo>
                <a:lnTo>
                  <a:pt x="1549884" y="82769"/>
                </a:lnTo>
                <a:lnTo>
                  <a:pt x="1549884" y="230864"/>
                </a:lnTo>
                <a:lnTo>
                  <a:pt x="1612168" y="230864"/>
                </a:lnTo>
                <a:lnTo>
                  <a:pt x="1612168" y="82769"/>
                </a:lnTo>
                <a:close/>
              </a:path>
              <a:path extrusionOk="0" h="231140" w="2306954">
                <a:moveTo>
                  <a:pt x="1438858" y="8"/>
                </a:moveTo>
                <a:lnTo>
                  <a:pt x="1376574" y="8"/>
                </a:lnTo>
                <a:lnTo>
                  <a:pt x="1376574" y="207060"/>
                </a:lnTo>
                <a:lnTo>
                  <a:pt x="1378041" y="217369"/>
                </a:lnTo>
                <a:lnTo>
                  <a:pt x="1382444" y="224816"/>
                </a:lnTo>
                <a:lnTo>
                  <a:pt x="1389783" y="229335"/>
                </a:lnTo>
                <a:lnTo>
                  <a:pt x="1400058" y="230856"/>
                </a:lnTo>
                <a:lnTo>
                  <a:pt x="1412510" y="230856"/>
                </a:lnTo>
                <a:lnTo>
                  <a:pt x="1447742" y="211327"/>
                </a:lnTo>
                <a:lnTo>
                  <a:pt x="1508681" y="134628"/>
                </a:lnTo>
                <a:lnTo>
                  <a:pt x="1438850" y="134628"/>
                </a:lnTo>
                <a:lnTo>
                  <a:pt x="1438858" y="8"/>
                </a:lnTo>
                <a:close/>
              </a:path>
              <a:path extrusionOk="0" h="231140" w="2306954">
                <a:moveTo>
                  <a:pt x="1583344" y="25"/>
                </a:moveTo>
                <a:lnTo>
                  <a:pt x="1568398" y="25"/>
                </a:lnTo>
                <a:lnTo>
                  <a:pt x="1555648" y="890"/>
                </a:lnTo>
                <a:lnTo>
                  <a:pt x="1545933" y="3753"/>
                </a:lnTo>
                <a:lnTo>
                  <a:pt x="1538020" y="9014"/>
                </a:lnTo>
                <a:lnTo>
                  <a:pt x="1530673" y="17074"/>
                </a:lnTo>
                <a:lnTo>
                  <a:pt x="1438850" y="134628"/>
                </a:lnTo>
                <a:lnTo>
                  <a:pt x="1508681" y="134628"/>
                </a:lnTo>
                <a:lnTo>
                  <a:pt x="1549884" y="82769"/>
                </a:lnTo>
                <a:lnTo>
                  <a:pt x="1612168" y="82769"/>
                </a:lnTo>
                <a:lnTo>
                  <a:pt x="1612168" y="26301"/>
                </a:lnTo>
                <a:lnTo>
                  <a:pt x="1610367" y="14854"/>
                </a:lnTo>
                <a:lnTo>
                  <a:pt x="1604963" y="6637"/>
                </a:lnTo>
                <a:lnTo>
                  <a:pt x="1595956" y="1683"/>
                </a:lnTo>
                <a:lnTo>
                  <a:pt x="1583344" y="25"/>
                </a:lnTo>
                <a:close/>
              </a:path>
              <a:path extrusionOk="0" h="231140" w="2306954">
                <a:moveTo>
                  <a:pt x="1739584" y="8"/>
                </a:moveTo>
                <a:lnTo>
                  <a:pt x="1713606" y="8"/>
                </a:lnTo>
                <a:lnTo>
                  <a:pt x="1702823" y="1418"/>
                </a:lnTo>
                <a:lnTo>
                  <a:pt x="1694074" y="5957"/>
                </a:lnTo>
                <a:lnTo>
                  <a:pt x="1687529" y="14091"/>
                </a:lnTo>
                <a:lnTo>
                  <a:pt x="1683353" y="26284"/>
                </a:lnTo>
                <a:lnTo>
                  <a:pt x="1636375" y="230848"/>
                </a:lnTo>
                <a:lnTo>
                  <a:pt x="1697946" y="230848"/>
                </a:lnTo>
                <a:lnTo>
                  <a:pt x="1732111" y="79913"/>
                </a:lnTo>
                <a:lnTo>
                  <a:pt x="1786611" y="79913"/>
                </a:lnTo>
                <a:lnTo>
                  <a:pt x="1769122" y="22385"/>
                </a:lnTo>
                <a:lnTo>
                  <a:pt x="1764607" y="12446"/>
                </a:lnTo>
                <a:lnTo>
                  <a:pt x="1758091" y="5469"/>
                </a:lnTo>
                <a:lnTo>
                  <a:pt x="1749705" y="1357"/>
                </a:lnTo>
                <a:lnTo>
                  <a:pt x="1739584" y="8"/>
                </a:lnTo>
                <a:close/>
              </a:path>
              <a:path extrusionOk="0" h="231140" w="2306954">
                <a:moveTo>
                  <a:pt x="1786611" y="79913"/>
                </a:moveTo>
                <a:lnTo>
                  <a:pt x="1732111" y="79913"/>
                </a:lnTo>
                <a:lnTo>
                  <a:pt x="1772322" y="208830"/>
                </a:lnTo>
                <a:lnTo>
                  <a:pt x="1776582" y="218561"/>
                </a:lnTo>
                <a:lnTo>
                  <a:pt x="1782910" y="225431"/>
                </a:lnTo>
                <a:lnTo>
                  <a:pt x="1791240" y="229505"/>
                </a:lnTo>
                <a:lnTo>
                  <a:pt x="1801508" y="230848"/>
                </a:lnTo>
                <a:lnTo>
                  <a:pt x="1820366" y="230848"/>
                </a:lnTo>
                <a:lnTo>
                  <a:pt x="1864911" y="160536"/>
                </a:lnTo>
                <a:lnTo>
                  <a:pt x="1811121" y="160536"/>
                </a:lnTo>
                <a:lnTo>
                  <a:pt x="1786611" y="79913"/>
                </a:lnTo>
                <a:close/>
              </a:path>
              <a:path extrusionOk="0" h="231140" w="2306954">
                <a:moveTo>
                  <a:pt x="1951512" y="82401"/>
                </a:moveTo>
                <a:lnTo>
                  <a:pt x="1889762" y="82401"/>
                </a:lnTo>
                <a:lnTo>
                  <a:pt x="1923927" y="230848"/>
                </a:lnTo>
                <a:lnTo>
                  <a:pt x="1985859" y="230848"/>
                </a:lnTo>
                <a:lnTo>
                  <a:pt x="1951512" y="82401"/>
                </a:lnTo>
                <a:close/>
              </a:path>
              <a:path extrusionOk="0" h="231140" w="2306954">
                <a:moveTo>
                  <a:pt x="1907924" y="8"/>
                </a:moveTo>
                <a:lnTo>
                  <a:pt x="1881945" y="8"/>
                </a:lnTo>
                <a:lnTo>
                  <a:pt x="1871879" y="1357"/>
                </a:lnTo>
                <a:lnTo>
                  <a:pt x="1863615" y="5469"/>
                </a:lnTo>
                <a:lnTo>
                  <a:pt x="1857219" y="12446"/>
                </a:lnTo>
                <a:lnTo>
                  <a:pt x="1852759" y="22385"/>
                </a:lnTo>
                <a:lnTo>
                  <a:pt x="1811121" y="160536"/>
                </a:lnTo>
                <a:lnTo>
                  <a:pt x="1864911" y="160536"/>
                </a:lnTo>
                <a:lnTo>
                  <a:pt x="1889762" y="82401"/>
                </a:lnTo>
                <a:lnTo>
                  <a:pt x="1951512" y="82401"/>
                </a:lnTo>
                <a:lnTo>
                  <a:pt x="1938528" y="26284"/>
                </a:lnTo>
                <a:lnTo>
                  <a:pt x="1934145" y="14087"/>
                </a:lnTo>
                <a:lnTo>
                  <a:pt x="1927496" y="5954"/>
                </a:lnTo>
                <a:lnTo>
                  <a:pt x="1918711" y="1416"/>
                </a:lnTo>
                <a:lnTo>
                  <a:pt x="1907924" y="8"/>
                </a:lnTo>
                <a:close/>
              </a:path>
              <a:path extrusionOk="0" h="231140" w="2306954">
                <a:moveTo>
                  <a:pt x="2160597" y="0"/>
                </a:moveTo>
                <a:lnTo>
                  <a:pt x="2146365" y="0"/>
                </a:lnTo>
                <a:lnTo>
                  <a:pt x="2137824" y="1066"/>
                </a:lnTo>
                <a:lnTo>
                  <a:pt x="2130351" y="4263"/>
                </a:lnTo>
                <a:lnTo>
                  <a:pt x="2123945" y="9591"/>
                </a:lnTo>
                <a:lnTo>
                  <a:pt x="2118606" y="17049"/>
                </a:lnTo>
                <a:lnTo>
                  <a:pt x="2000452" y="230848"/>
                </a:lnTo>
                <a:lnTo>
                  <a:pt x="2069135" y="230848"/>
                </a:lnTo>
                <a:lnTo>
                  <a:pt x="2153837" y="71747"/>
                </a:lnTo>
                <a:lnTo>
                  <a:pt x="2218584" y="71747"/>
                </a:lnTo>
                <a:lnTo>
                  <a:pt x="2188355" y="17049"/>
                </a:lnTo>
                <a:lnTo>
                  <a:pt x="2183017" y="9591"/>
                </a:lnTo>
                <a:lnTo>
                  <a:pt x="2176611" y="4263"/>
                </a:lnTo>
                <a:lnTo>
                  <a:pt x="2169137" y="1066"/>
                </a:lnTo>
                <a:lnTo>
                  <a:pt x="2160597" y="0"/>
                </a:lnTo>
                <a:close/>
              </a:path>
              <a:path extrusionOk="0" h="231140" w="2306954">
                <a:moveTo>
                  <a:pt x="2218584" y="71747"/>
                </a:moveTo>
                <a:lnTo>
                  <a:pt x="2153837" y="71747"/>
                </a:lnTo>
                <a:lnTo>
                  <a:pt x="2193343" y="145975"/>
                </a:lnTo>
                <a:lnTo>
                  <a:pt x="2137465" y="145975"/>
                </a:lnTo>
                <a:lnTo>
                  <a:pt x="2111125" y="195337"/>
                </a:lnTo>
                <a:lnTo>
                  <a:pt x="2219674" y="195337"/>
                </a:lnTo>
                <a:lnTo>
                  <a:pt x="2238893" y="230848"/>
                </a:lnTo>
                <a:lnTo>
                  <a:pt x="2306510" y="230848"/>
                </a:lnTo>
                <a:lnTo>
                  <a:pt x="2218584" y="71747"/>
                </a:lnTo>
                <a:close/>
              </a:path>
            </a:pathLst>
          </a:custGeom>
          <a:solidFill>
            <a:srgbClr val="E2E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64" name="Google Shape;364;p28"/>
          <p:cNvSpPr/>
          <p:nvPr/>
        </p:nvSpPr>
        <p:spPr>
          <a:xfrm>
            <a:off x="496062" y="1210542"/>
            <a:ext cx="2105199" cy="274359"/>
          </a:xfrm>
          <a:custGeom>
            <a:rect b="b" l="l" r="r" t="t"/>
            <a:pathLst>
              <a:path extrusionOk="0" h="603250" w="4628515">
                <a:moveTo>
                  <a:pt x="92478" y="0"/>
                </a:moveTo>
                <a:lnTo>
                  <a:pt x="0" y="0"/>
                </a:lnTo>
                <a:lnTo>
                  <a:pt x="0" y="469095"/>
                </a:lnTo>
                <a:lnTo>
                  <a:pt x="92478" y="469095"/>
                </a:lnTo>
                <a:lnTo>
                  <a:pt x="92478" y="274756"/>
                </a:lnTo>
                <a:lnTo>
                  <a:pt x="358523" y="274756"/>
                </a:lnTo>
                <a:lnTo>
                  <a:pt x="358523" y="186297"/>
                </a:lnTo>
                <a:lnTo>
                  <a:pt x="92478" y="186297"/>
                </a:lnTo>
                <a:lnTo>
                  <a:pt x="92478" y="0"/>
                </a:lnTo>
                <a:close/>
              </a:path>
              <a:path extrusionOk="0" h="603250" w="4628515">
                <a:moveTo>
                  <a:pt x="358523" y="274756"/>
                </a:moveTo>
                <a:lnTo>
                  <a:pt x="266714" y="274756"/>
                </a:lnTo>
                <a:lnTo>
                  <a:pt x="266714" y="469095"/>
                </a:lnTo>
                <a:lnTo>
                  <a:pt x="358523" y="469095"/>
                </a:lnTo>
                <a:lnTo>
                  <a:pt x="358523" y="274756"/>
                </a:lnTo>
                <a:close/>
              </a:path>
              <a:path extrusionOk="0" h="603250" w="4628515">
                <a:moveTo>
                  <a:pt x="358523" y="0"/>
                </a:moveTo>
                <a:lnTo>
                  <a:pt x="266714" y="0"/>
                </a:lnTo>
                <a:lnTo>
                  <a:pt x="266714" y="186297"/>
                </a:lnTo>
                <a:lnTo>
                  <a:pt x="358523" y="186297"/>
                </a:lnTo>
                <a:lnTo>
                  <a:pt x="358523" y="0"/>
                </a:lnTo>
                <a:close/>
              </a:path>
              <a:path extrusionOk="0" h="603250" w="4628515">
                <a:moveTo>
                  <a:pt x="587065" y="124645"/>
                </a:moveTo>
                <a:lnTo>
                  <a:pt x="524743" y="137545"/>
                </a:lnTo>
                <a:lnTo>
                  <a:pt x="471802" y="176245"/>
                </a:lnTo>
                <a:lnTo>
                  <a:pt x="436117" y="233375"/>
                </a:lnTo>
                <a:lnTo>
                  <a:pt x="424222" y="301561"/>
                </a:lnTo>
                <a:lnTo>
                  <a:pt x="427196" y="337330"/>
                </a:lnTo>
                <a:lnTo>
                  <a:pt x="450986" y="400322"/>
                </a:lnTo>
                <a:lnTo>
                  <a:pt x="497100" y="449829"/>
                </a:lnTo>
                <a:lnTo>
                  <a:pt x="554731" y="475294"/>
                </a:lnTo>
                <a:lnTo>
                  <a:pt x="587065" y="478477"/>
                </a:lnTo>
                <a:lnTo>
                  <a:pt x="620279" y="475420"/>
                </a:lnTo>
                <a:lnTo>
                  <a:pt x="649556" y="466247"/>
                </a:lnTo>
                <a:lnTo>
                  <a:pt x="674895" y="450960"/>
                </a:lnTo>
                <a:lnTo>
                  <a:pt x="696298" y="429557"/>
                </a:lnTo>
                <a:lnTo>
                  <a:pt x="782745" y="429557"/>
                </a:lnTo>
                <a:lnTo>
                  <a:pt x="782745" y="396050"/>
                </a:lnTo>
                <a:lnTo>
                  <a:pt x="603149" y="396050"/>
                </a:lnTo>
                <a:lnTo>
                  <a:pt x="583924" y="394417"/>
                </a:lnTo>
                <a:lnTo>
                  <a:pt x="536805" y="369915"/>
                </a:lnTo>
                <a:lnTo>
                  <a:pt x="512303" y="321414"/>
                </a:lnTo>
                <a:lnTo>
                  <a:pt x="510670" y="301561"/>
                </a:lnTo>
                <a:lnTo>
                  <a:pt x="512303" y="281750"/>
                </a:lnTo>
                <a:lnTo>
                  <a:pt x="536805" y="233877"/>
                </a:lnTo>
                <a:lnTo>
                  <a:pt x="583924" y="208747"/>
                </a:lnTo>
                <a:lnTo>
                  <a:pt x="603149" y="207072"/>
                </a:lnTo>
                <a:lnTo>
                  <a:pt x="782745" y="207072"/>
                </a:lnTo>
                <a:lnTo>
                  <a:pt x="782745" y="173565"/>
                </a:lnTo>
                <a:lnTo>
                  <a:pt x="696298" y="173565"/>
                </a:lnTo>
                <a:lnTo>
                  <a:pt x="674895" y="152162"/>
                </a:lnTo>
                <a:lnTo>
                  <a:pt x="649556" y="136875"/>
                </a:lnTo>
                <a:lnTo>
                  <a:pt x="620279" y="127702"/>
                </a:lnTo>
                <a:lnTo>
                  <a:pt x="587065" y="124645"/>
                </a:lnTo>
                <a:close/>
              </a:path>
              <a:path extrusionOk="0" h="603250" w="4628515">
                <a:moveTo>
                  <a:pt x="782745" y="429557"/>
                </a:moveTo>
                <a:lnTo>
                  <a:pt x="696298" y="429557"/>
                </a:lnTo>
                <a:lnTo>
                  <a:pt x="696298" y="469095"/>
                </a:lnTo>
                <a:lnTo>
                  <a:pt x="782745" y="469095"/>
                </a:lnTo>
                <a:lnTo>
                  <a:pt x="782745" y="429557"/>
                </a:lnTo>
                <a:close/>
              </a:path>
              <a:path extrusionOk="0" h="603250" w="4628515">
                <a:moveTo>
                  <a:pt x="782745" y="207072"/>
                </a:moveTo>
                <a:lnTo>
                  <a:pt x="603149" y="207072"/>
                </a:lnTo>
                <a:lnTo>
                  <a:pt x="622373" y="208747"/>
                </a:lnTo>
                <a:lnTo>
                  <a:pt x="639839" y="213773"/>
                </a:lnTo>
                <a:lnTo>
                  <a:pt x="681220" y="247908"/>
                </a:lnTo>
                <a:lnTo>
                  <a:pt x="696298" y="301561"/>
                </a:lnTo>
                <a:lnTo>
                  <a:pt x="694622" y="321414"/>
                </a:lnTo>
                <a:lnTo>
                  <a:pt x="669492" y="369915"/>
                </a:lnTo>
                <a:lnTo>
                  <a:pt x="622373" y="394417"/>
                </a:lnTo>
                <a:lnTo>
                  <a:pt x="603149" y="396050"/>
                </a:lnTo>
                <a:lnTo>
                  <a:pt x="782745" y="396050"/>
                </a:lnTo>
                <a:lnTo>
                  <a:pt x="782745" y="207072"/>
                </a:lnTo>
                <a:close/>
              </a:path>
              <a:path extrusionOk="0" h="603250" w="4628515">
                <a:moveTo>
                  <a:pt x="782745" y="134027"/>
                </a:moveTo>
                <a:lnTo>
                  <a:pt x="696298" y="134027"/>
                </a:lnTo>
                <a:lnTo>
                  <a:pt x="696298" y="173565"/>
                </a:lnTo>
                <a:lnTo>
                  <a:pt x="782745" y="173565"/>
                </a:lnTo>
                <a:lnTo>
                  <a:pt x="782745" y="134027"/>
                </a:lnTo>
                <a:close/>
              </a:path>
              <a:path extrusionOk="0" h="603250" w="4628515">
                <a:moveTo>
                  <a:pt x="947583" y="134027"/>
                </a:moveTo>
                <a:lnTo>
                  <a:pt x="861136" y="134027"/>
                </a:lnTo>
                <a:lnTo>
                  <a:pt x="861136" y="469095"/>
                </a:lnTo>
                <a:lnTo>
                  <a:pt x="1340283" y="469095"/>
                </a:lnTo>
                <a:lnTo>
                  <a:pt x="1340283" y="388009"/>
                </a:lnTo>
                <a:lnTo>
                  <a:pt x="947583" y="388009"/>
                </a:lnTo>
                <a:lnTo>
                  <a:pt x="947583" y="134027"/>
                </a:lnTo>
                <a:close/>
              </a:path>
              <a:path extrusionOk="0" h="603250" w="4628515">
                <a:moveTo>
                  <a:pt x="1143933" y="134027"/>
                </a:moveTo>
                <a:lnTo>
                  <a:pt x="1057486" y="134027"/>
                </a:lnTo>
                <a:lnTo>
                  <a:pt x="1057486" y="388009"/>
                </a:lnTo>
                <a:lnTo>
                  <a:pt x="1143933" y="388009"/>
                </a:lnTo>
                <a:lnTo>
                  <a:pt x="1143933" y="134027"/>
                </a:lnTo>
                <a:close/>
              </a:path>
              <a:path extrusionOk="0" h="603250" w="4628515">
                <a:moveTo>
                  <a:pt x="1340283" y="134027"/>
                </a:moveTo>
                <a:lnTo>
                  <a:pt x="1253836" y="134027"/>
                </a:lnTo>
                <a:lnTo>
                  <a:pt x="1253836" y="388009"/>
                </a:lnTo>
                <a:lnTo>
                  <a:pt x="1340283" y="388009"/>
                </a:lnTo>
                <a:lnTo>
                  <a:pt x="1340283" y="134027"/>
                </a:lnTo>
                <a:close/>
              </a:path>
              <a:path extrusionOk="0" h="603250" w="4628515">
                <a:moveTo>
                  <a:pt x="1503802" y="134027"/>
                </a:moveTo>
                <a:lnTo>
                  <a:pt x="1419365" y="134027"/>
                </a:lnTo>
                <a:lnTo>
                  <a:pt x="1419365" y="469095"/>
                </a:lnTo>
                <a:lnTo>
                  <a:pt x="1483698" y="469095"/>
                </a:lnTo>
                <a:lnTo>
                  <a:pt x="1603473" y="324346"/>
                </a:lnTo>
                <a:lnTo>
                  <a:pt x="1503802" y="324346"/>
                </a:lnTo>
                <a:lnTo>
                  <a:pt x="1503802" y="134027"/>
                </a:lnTo>
                <a:close/>
              </a:path>
              <a:path extrusionOk="0" h="603250" w="4628515">
                <a:moveTo>
                  <a:pt x="1725617" y="278776"/>
                </a:moveTo>
                <a:lnTo>
                  <a:pt x="1641180" y="278776"/>
                </a:lnTo>
                <a:lnTo>
                  <a:pt x="1641180" y="469095"/>
                </a:lnTo>
                <a:lnTo>
                  <a:pt x="1725617" y="469095"/>
                </a:lnTo>
                <a:lnTo>
                  <a:pt x="1725617" y="278776"/>
                </a:lnTo>
                <a:close/>
              </a:path>
              <a:path extrusionOk="0" h="603250" w="4628515">
                <a:moveTo>
                  <a:pt x="1725617" y="134027"/>
                </a:moveTo>
                <a:lnTo>
                  <a:pt x="1661284" y="134027"/>
                </a:lnTo>
                <a:lnTo>
                  <a:pt x="1503802" y="324346"/>
                </a:lnTo>
                <a:lnTo>
                  <a:pt x="1603473" y="324346"/>
                </a:lnTo>
                <a:lnTo>
                  <a:pt x="1641180" y="278776"/>
                </a:lnTo>
                <a:lnTo>
                  <a:pt x="1725617" y="278776"/>
                </a:lnTo>
                <a:lnTo>
                  <a:pt x="1725617" y="134027"/>
                </a:lnTo>
                <a:close/>
              </a:path>
              <a:path extrusionOk="0" h="603250" w="4628515">
                <a:moveTo>
                  <a:pt x="2278611" y="134027"/>
                </a:moveTo>
                <a:lnTo>
                  <a:pt x="1972358" y="134027"/>
                </a:lnTo>
                <a:lnTo>
                  <a:pt x="1972358" y="469095"/>
                </a:lnTo>
                <a:lnTo>
                  <a:pt x="2058806" y="469095"/>
                </a:lnTo>
                <a:lnTo>
                  <a:pt x="2058806" y="215113"/>
                </a:lnTo>
                <a:lnTo>
                  <a:pt x="2278611" y="215113"/>
                </a:lnTo>
                <a:lnTo>
                  <a:pt x="2278611" y="134027"/>
                </a:lnTo>
                <a:close/>
              </a:path>
              <a:path extrusionOk="0" h="603250" w="4628515">
                <a:moveTo>
                  <a:pt x="2278611" y="215113"/>
                </a:moveTo>
                <a:lnTo>
                  <a:pt x="2192163" y="215113"/>
                </a:lnTo>
                <a:lnTo>
                  <a:pt x="2192163" y="469095"/>
                </a:lnTo>
                <a:lnTo>
                  <a:pt x="2278611" y="469095"/>
                </a:lnTo>
                <a:lnTo>
                  <a:pt x="2278611" y="215113"/>
                </a:lnTo>
                <a:close/>
              </a:path>
              <a:path extrusionOk="0" h="603250" w="4628515">
                <a:moveTo>
                  <a:pt x="2444265" y="134027"/>
                </a:moveTo>
                <a:lnTo>
                  <a:pt x="2357818" y="134027"/>
                </a:lnTo>
                <a:lnTo>
                  <a:pt x="2357818" y="603123"/>
                </a:lnTo>
                <a:lnTo>
                  <a:pt x="2444265" y="603123"/>
                </a:lnTo>
                <a:lnTo>
                  <a:pt x="2444265" y="429557"/>
                </a:lnTo>
                <a:lnTo>
                  <a:pt x="2665854" y="429557"/>
                </a:lnTo>
                <a:lnTo>
                  <a:pt x="2668091" y="427547"/>
                </a:lnTo>
                <a:lnTo>
                  <a:pt x="2689200" y="400574"/>
                </a:lnTo>
                <a:lnTo>
                  <a:pt x="2691475" y="396050"/>
                </a:lnTo>
                <a:lnTo>
                  <a:pt x="2536744" y="396050"/>
                </a:lnTo>
                <a:lnTo>
                  <a:pt x="2517520" y="394417"/>
                </a:lnTo>
                <a:lnTo>
                  <a:pt x="2470401" y="369915"/>
                </a:lnTo>
                <a:lnTo>
                  <a:pt x="2445899" y="321414"/>
                </a:lnTo>
                <a:lnTo>
                  <a:pt x="2444265" y="301561"/>
                </a:lnTo>
                <a:lnTo>
                  <a:pt x="2445899" y="281750"/>
                </a:lnTo>
                <a:lnTo>
                  <a:pt x="2470401" y="233877"/>
                </a:lnTo>
                <a:lnTo>
                  <a:pt x="2517520" y="208747"/>
                </a:lnTo>
                <a:lnTo>
                  <a:pt x="2536744" y="207072"/>
                </a:lnTo>
                <a:lnTo>
                  <a:pt x="2691035" y="207072"/>
                </a:lnTo>
                <a:lnTo>
                  <a:pt x="2689200" y="203428"/>
                </a:lnTo>
                <a:lnTo>
                  <a:pt x="2668091" y="176245"/>
                </a:lnTo>
                <a:lnTo>
                  <a:pt x="2665117" y="173565"/>
                </a:lnTo>
                <a:lnTo>
                  <a:pt x="2444265" y="173565"/>
                </a:lnTo>
                <a:lnTo>
                  <a:pt x="2444265" y="134027"/>
                </a:lnTo>
                <a:close/>
              </a:path>
              <a:path extrusionOk="0" h="603250" w="4628515">
                <a:moveTo>
                  <a:pt x="2665854" y="429557"/>
                </a:moveTo>
                <a:lnTo>
                  <a:pt x="2444265" y="429557"/>
                </a:lnTo>
                <a:lnTo>
                  <a:pt x="2465375" y="450960"/>
                </a:lnTo>
                <a:lnTo>
                  <a:pt x="2490505" y="466247"/>
                </a:lnTo>
                <a:lnTo>
                  <a:pt x="2519656" y="475420"/>
                </a:lnTo>
                <a:lnTo>
                  <a:pt x="2552827" y="478477"/>
                </a:lnTo>
                <a:lnTo>
                  <a:pt x="2585664" y="475294"/>
                </a:lnTo>
                <a:lnTo>
                  <a:pt x="2615820" y="465745"/>
                </a:lnTo>
                <a:lnTo>
                  <a:pt x="2643296" y="449829"/>
                </a:lnTo>
                <a:lnTo>
                  <a:pt x="2665854" y="429557"/>
                </a:lnTo>
                <a:close/>
              </a:path>
              <a:path extrusionOk="0" h="603250" w="4628515">
                <a:moveTo>
                  <a:pt x="2691035" y="207072"/>
                </a:moveTo>
                <a:lnTo>
                  <a:pt x="2536744" y="207072"/>
                </a:lnTo>
                <a:lnTo>
                  <a:pt x="2555969" y="208747"/>
                </a:lnTo>
                <a:lnTo>
                  <a:pt x="2573434" y="213773"/>
                </a:lnTo>
                <a:lnTo>
                  <a:pt x="2614815" y="247908"/>
                </a:lnTo>
                <a:lnTo>
                  <a:pt x="2629893" y="301561"/>
                </a:lnTo>
                <a:lnTo>
                  <a:pt x="2628218" y="321414"/>
                </a:lnTo>
                <a:lnTo>
                  <a:pt x="2603088" y="369915"/>
                </a:lnTo>
                <a:lnTo>
                  <a:pt x="2555969" y="394417"/>
                </a:lnTo>
                <a:lnTo>
                  <a:pt x="2536744" y="396050"/>
                </a:lnTo>
                <a:lnTo>
                  <a:pt x="2691475" y="396050"/>
                </a:lnTo>
                <a:lnTo>
                  <a:pt x="2704278" y="370585"/>
                </a:lnTo>
                <a:lnTo>
                  <a:pt x="2713325" y="337581"/>
                </a:lnTo>
                <a:lnTo>
                  <a:pt x="2716341" y="301561"/>
                </a:lnTo>
                <a:lnTo>
                  <a:pt x="2713325" y="266086"/>
                </a:lnTo>
                <a:lnTo>
                  <a:pt x="2704278" y="233375"/>
                </a:lnTo>
                <a:lnTo>
                  <a:pt x="2691035" y="207072"/>
                </a:lnTo>
                <a:close/>
              </a:path>
              <a:path extrusionOk="0" h="603250" w="4628515">
                <a:moveTo>
                  <a:pt x="2552827" y="124645"/>
                </a:moveTo>
                <a:lnTo>
                  <a:pt x="2519656" y="127702"/>
                </a:lnTo>
                <a:lnTo>
                  <a:pt x="2490505" y="136875"/>
                </a:lnTo>
                <a:lnTo>
                  <a:pt x="2465375" y="152162"/>
                </a:lnTo>
                <a:lnTo>
                  <a:pt x="2444265" y="173565"/>
                </a:lnTo>
                <a:lnTo>
                  <a:pt x="2665117" y="173565"/>
                </a:lnTo>
                <a:lnTo>
                  <a:pt x="2643045" y="153670"/>
                </a:lnTo>
                <a:lnTo>
                  <a:pt x="2615485" y="137545"/>
                </a:lnTo>
                <a:lnTo>
                  <a:pt x="2585413" y="127870"/>
                </a:lnTo>
                <a:lnTo>
                  <a:pt x="2552827" y="124645"/>
                </a:lnTo>
                <a:close/>
              </a:path>
              <a:path extrusionOk="0" h="603250" w="4628515">
                <a:moveTo>
                  <a:pt x="2936800" y="124645"/>
                </a:moveTo>
                <a:lnTo>
                  <a:pt x="2868111" y="137545"/>
                </a:lnTo>
                <a:lnTo>
                  <a:pt x="2810815" y="176245"/>
                </a:lnTo>
                <a:lnTo>
                  <a:pt x="2772617" y="233040"/>
                </a:lnTo>
                <a:lnTo>
                  <a:pt x="2759884" y="301561"/>
                </a:lnTo>
                <a:lnTo>
                  <a:pt x="2763045" y="337330"/>
                </a:lnTo>
                <a:lnTo>
                  <a:pt x="2788532" y="400574"/>
                </a:lnTo>
                <a:lnTo>
                  <a:pt x="2837787" y="449829"/>
                </a:lnTo>
                <a:lnTo>
                  <a:pt x="2900780" y="475294"/>
                </a:lnTo>
                <a:lnTo>
                  <a:pt x="2936800" y="478477"/>
                </a:lnTo>
                <a:lnTo>
                  <a:pt x="2972820" y="475294"/>
                </a:lnTo>
                <a:lnTo>
                  <a:pt x="3035813" y="449829"/>
                </a:lnTo>
                <a:lnTo>
                  <a:pt x="3085361" y="400322"/>
                </a:lnTo>
                <a:lnTo>
                  <a:pt x="3088730" y="394040"/>
                </a:lnTo>
                <a:lnTo>
                  <a:pt x="2936800" y="394040"/>
                </a:lnTo>
                <a:lnTo>
                  <a:pt x="2918162" y="392406"/>
                </a:lnTo>
                <a:lnTo>
                  <a:pt x="2871797" y="367905"/>
                </a:lnTo>
                <a:lnTo>
                  <a:pt x="2847923" y="320534"/>
                </a:lnTo>
                <a:lnTo>
                  <a:pt x="2846332" y="301561"/>
                </a:lnTo>
                <a:lnTo>
                  <a:pt x="2847923" y="282588"/>
                </a:lnTo>
                <a:lnTo>
                  <a:pt x="2871797" y="235217"/>
                </a:lnTo>
                <a:lnTo>
                  <a:pt x="2918162" y="210716"/>
                </a:lnTo>
                <a:lnTo>
                  <a:pt x="2936800" y="209082"/>
                </a:lnTo>
                <a:lnTo>
                  <a:pt x="3088406" y="209082"/>
                </a:lnTo>
                <a:lnTo>
                  <a:pt x="3085361" y="203428"/>
                </a:lnTo>
                <a:lnTo>
                  <a:pt x="3062786" y="176245"/>
                </a:lnTo>
                <a:lnTo>
                  <a:pt x="3035562" y="153670"/>
                </a:lnTo>
                <a:lnTo>
                  <a:pt x="3005489" y="137545"/>
                </a:lnTo>
                <a:lnTo>
                  <a:pt x="2972569" y="127870"/>
                </a:lnTo>
                <a:lnTo>
                  <a:pt x="2936800" y="124645"/>
                </a:lnTo>
                <a:close/>
              </a:path>
              <a:path extrusionOk="0" h="603250" w="4628515">
                <a:moveTo>
                  <a:pt x="3088406" y="209082"/>
                </a:moveTo>
                <a:lnTo>
                  <a:pt x="2936800" y="209082"/>
                </a:lnTo>
                <a:lnTo>
                  <a:pt x="2955438" y="210716"/>
                </a:lnTo>
                <a:lnTo>
                  <a:pt x="2972485" y="215616"/>
                </a:lnTo>
                <a:lnTo>
                  <a:pt x="3013238" y="249165"/>
                </a:lnTo>
                <a:lnTo>
                  <a:pt x="3027939" y="301561"/>
                </a:lnTo>
                <a:lnTo>
                  <a:pt x="3026305" y="320786"/>
                </a:lnTo>
                <a:lnTo>
                  <a:pt x="3001803" y="367905"/>
                </a:lnTo>
                <a:lnTo>
                  <a:pt x="2955438" y="392406"/>
                </a:lnTo>
                <a:lnTo>
                  <a:pt x="2936800" y="394040"/>
                </a:lnTo>
                <a:lnTo>
                  <a:pt x="3088730" y="394040"/>
                </a:lnTo>
                <a:lnTo>
                  <a:pt x="3101486" y="370250"/>
                </a:lnTo>
                <a:lnTo>
                  <a:pt x="3111161" y="337330"/>
                </a:lnTo>
                <a:lnTo>
                  <a:pt x="3114387" y="301561"/>
                </a:lnTo>
                <a:lnTo>
                  <a:pt x="3111161" y="266086"/>
                </a:lnTo>
                <a:lnTo>
                  <a:pt x="3101486" y="233375"/>
                </a:lnTo>
                <a:lnTo>
                  <a:pt x="3088406" y="209082"/>
                </a:lnTo>
                <a:close/>
              </a:path>
              <a:path extrusionOk="0" h="603250" w="4628515">
                <a:moveTo>
                  <a:pt x="3334694" y="124645"/>
                </a:moveTo>
                <a:lnTo>
                  <a:pt x="3263659" y="137378"/>
                </a:lnTo>
                <a:lnTo>
                  <a:pt x="3207368" y="175575"/>
                </a:lnTo>
                <a:lnTo>
                  <a:pt x="3170175" y="232537"/>
                </a:lnTo>
                <a:lnTo>
                  <a:pt x="3157778" y="301561"/>
                </a:lnTo>
                <a:lnTo>
                  <a:pt x="3160919" y="338125"/>
                </a:lnTo>
                <a:lnTo>
                  <a:pt x="3186049" y="401453"/>
                </a:lnTo>
                <a:lnTo>
                  <a:pt x="3235220" y="450206"/>
                </a:lnTo>
                <a:lnTo>
                  <a:pt x="3301899" y="475336"/>
                </a:lnTo>
                <a:lnTo>
                  <a:pt x="3341395" y="478477"/>
                </a:lnTo>
                <a:lnTo>
                  <a:pt x="3386713" y="473996"/>
                </a:lnTo>
                <a:lnTo>
                  <a:pt x="3426168" y="460551"/>
                </a:lnTo>
                <a:lnTo>
                  <a:pt x="3459758" y="438143"/>
                </a:lnTo>
                <a:lnTo>
                  <a:pt x="3487485" y="406772"/>
                </a:lnTo>
                <a:lnTo>
                  <a:pt x="3475869" y="400071"/>
                </a:lnTo>
                <a:lnTo>
                  <a:pt x="3342735" y="400071"/>
                </a:lnTo>
                <a:lnTo>
                  <a:pt x="3307679" y="396134"/>
                </a:lnTo>
                <a:lnTo>
                  <a:pt x="3280245" y="384323"/>
                </a:lnTo>
                <a:lnTo>
                  <a:pt x="3260434" y="364638"/>
                </a:lnTo>
                <a:lnTo>
                  <a:pt x="3248246" y="337078"/>
                </a:lnTo>
                <a:lnTo>
                  <a:pt x="3500888" y="337078"/>
                </a:lnTo>
                <a:lnTo>
                  <a:pt x="3501781" y="330824"/>
                </a:lnTo>
                <a:lnTo>
                  <a:pt x="3502451" y="324792"/>
                </a:lnTo>
                <a:lnTo>
                  <a:pt x="3502898" y="318985"/>
                </a:lnTo>
                <a:lnTo>
                  <a:pt x="3503792" y="313177"/>
                </a:lnTo>
                <a:lnTo>
                  <a:pt x="3504238" y="307369"/>
                </a:lnTo>
                <a:lnTo>
                  <a:pt x="3504238" y="301561"/>
                </a:lnTo>
                <a:lnTo>
                  <a:pt x="3501583" y="270065"/>
                </a:lnTo>
                <a:lnTo>
                  <a:pt x="3246906" y="270065"/>
                </a:lnTo>
                <a:lnTo>
                  <a:pt x="3251555" y="254903"/>
                </a:lnTo>
                <a:lnTo>
                  <a:pt x="3277062" y="220474"/>
                </a:lnTo>
                <a:lnTo>
                  <a:pt x="3318024" y="203512"/>
                </a:lnTo>
                <a:lnTo>
                  <a:pt x="3334694" y="202381"/>
                </a:lnTo>
                <a:lnTo>
                  <a:pt x="3476773" y="202381"/>
                </a:lnTo>
                <a:lnTo>
                  <a:pt x="3455989" y="175575"/>
                </a:lnTo>
                <a:lnTo>
                  <a:pt x="3430817" y="153293"/>
                </a:lnTo>
                <a:lnTo>
                  <a:pt x="3402210" y="137378"/>
                </a:lnTo>
                <a:lnTo>
                  <a:pt x="3370169" y="127828"/>
                </a:lnTo>
                <a:lnTo>
                  <a:pt x="3334694" y="124645"/>
                </a:lnTo>
                <a:close/>
              </a:path>
              <a:path extrusionOk="0" h="603250" w="4628515">
                <a:moveTo>
                  <a:pt x="3417791" y="366564"/>
                </a:moveTo>
                <a:lnTo>
                  <a:pt x="3403550" y="381224"/>
                </a:lnTo>
                <a:lnTo>
                  <a:pt x="3386294" y="391694"/>
                </a:lnTo>
                <a:lnTo>
                  <a:pt x="3366023" y="397977"/>
                </a:lnTo>
                <a:lnTo>
                  <a:pt x="3342735" y="400071"/>
                </a:lnTo>
                <a:lnTo>
                  <a:pt x="3475869" y="400071"/>
                </a:lnTo>
                <a:lnTo>
                  <a:pt x="3417791" y="366564"/>
                </a:lnTo>
                <a:close/>
              </a:path>
              <a:path extrusionOk="0" h="603250" w="4628515">
                <a:moveTo>
                  <a:pt x="3476773" y="202381"/>
                </a:moveTo>
                <a:lnTo>
                  <a:pt x="3334694" y="202381"/>
                </a:lnTo>
                <a:lnTo>
                  <a:pt x="3349311" y="203428"/>
                </a:lnTo>
                <a:lnTo>
                  <a:pt x="3363007" y="206569"/>
                </a:lnTo>
                <a:lnTo>
                  <a:pt x="3398063" y="228600"/>
                </a:lnTo>
                <a:lnTo>
                  <a:pt x="3417791" y="270065"/>
                </a:lnTo>
                <a:lnTo>
                  <a:pt x="3501583" y="270065"/>
                </a:lnTo>
                <a:lnTo>
                  <a:pt x="3501223" y="265792"/>
                </a:lnTo>
                <a:lnTo>
                  <a:pt x="3492176" y="232872"/>
                </a:lnTo>
                <a:lnTo>
                  <a:pt x="3477098" y="202800"/>
                </a:lnTo>
                <a:lnTo>
                  <a:pt x="3476773" y="202381"/>
                </a:lnTo>
                <a:close/>
              </a:path>
              <a:path extrusionOk="0" h="603250" w="4628515">
                <a:moveTo>
                  <a:pt x="3651035" y="134027"/>
                </a:moveTo>
                <a:lnTo>
                  <a:pt x="3564587" y="134027"/>
                </a:lnTo>
                <a:lnTo>
                  <a:pt x="3564587" y="469095"/>
                </a:lnTo>
                <a:lnTo>
                  <a:pt x="3651035" y="469095"/>
                </a:lnTo>
                <a:lnTo>
                  <a:pt x="3651035" y="316974"/>
                </a:lnTo>
                <a:lnTo>
                  <a:pt x="3749058" y="316974"/>
                </a:lnTo>
                <a:lnTo>
                  <a:pt x="3734802" y="299551"/>
                </a:lnTo>
                <a:lnTo>
                  <a:pt x="3749526" y="281457"/>
                </a:lnTo>
                <a:lnTo>
                  <a:pt x="3651035" y="281457"/>
                </a:lnTo>
                <a:lnTo>
                  <a:pt x="3651035" y="134027"/>
                </a:lnTo>
                <a:close/>
              </a:path>
              <a:path extrusionOk="0" h="603250" w="4628515">
                <a:moveTo>
                  <a:pt x="3749058" y="316974"/>
                </a:moveTo>
                <a:lnTo>
                  <a:pt x="3651035" y="316974"/>
                </a:lnTo>
                <a:lnTo>
                  <a:pt x="3773000" y="469095"/>
                </a:lnTo>
                <a:lnTo>
                  <a:pt x="3873520" y="469095"/>
                </a:lnTo>
                <a:lnTo>
                  <a:pt x="3749058" y="316974"/>
                </a:lnTo>
                <a:close/>
              </a:path>
              <a:path extrusionOk="0" h="603250" w="4628515">
                <a:moveTo>
                  <a:pt x="3869499" y="134027"/>
                </a:moveTo>
                <a:lnTo>
                  <a:pt x="3766299" y="134027"/>
                </a:lnTo>
                <a:lnTo>
                  <a:pt x="3651035" y="281457"/>
                </a:lnTo>
                <a:lnTo>
                  <a:pt x="3749526" y="281457"/>
                </a:lnTo>
                <a:lnTo>
                  <a:pt x="3869499" y="134027"/>
                </a:lnTo>
                <a:close/>
              </a:path>
              <a:path extrusionOk="0" h="603250" w="4628515">
                <a:moveTo>
                  <a:pt x="4076163" y="217124"/>
                </a:moveTo>
                <a:lnTo>
                  <a:pt x="3989716" y="217124"/>
                </a:lnTo>
                <a:lnTo>
                  <a:pt x="3989716" y="469095"/>
                </a:lnTo>
                <a:lnTo>
                  <a:pt x="4076163" y="469095"/>
                </a:lnTo>
                <a:lnTo>
                  <a:pt x="4076163" y="217124"/>
                </a:lnTo>
                <a:close/>
              </a:path>
              <a:path extrusionOk="0" h="603250" w="4628515">
                <a:moveTo>
                  <a:pt x="4180705" y="134027"/>
                </a:moveTo>
                <a:lnTo>
                  <a:pt x="3883834" y="134027"/>
                </a:lnTo>
                <a:lnTo>
                  <a:pt x="3883834" y="217124"/>
                </a:lnTo>
                <a:lnTo>
                  <a:pt x="4180705" y="217124"/>
                </a:lnTo>
                <a:lnTo>
                  <a:pt x="4180705" y="134027"/>
                </a:lnTo>
                <a:close/>
              </a:path>
              <a:path extrusionOk="0" h="603250" w="4628515">
                <a:moveTo>
                  <a:pt x="4313319" y="134027"/>
                </a:moveTo>
                <a:lnTo>
                  <a:pt x="4226871" y="134027"/>
                </a:lnTo>
                <a:lnTo>
                  <a:pt x="4226871" y="469095"/>
                </a:lnTo>
                <a:lnTo>
                  <a:pt x="4378322" y="469095"/>
                </a:lnTo>
                <a:lnTo>
                  <a:pt x="4392101" y="468593"/>
                </a:lnTo>
                <a:lnTo>
                  <a:pt x="4429922" y="461054"/>
                </a:lnTo>
                <a:lnTo>
                  <a:pt x="4470130" y="438269"/>
                </a:lnTo>
                <a:lnTo>
                  <a:pt x="4495596" y="402082"/>
                </a:lnTo>
                <a:lnTo>
                  <a:pt x="4499187" y="392700"/>
                </a:lnTo>
                <a:lnTo>
                  <a:pt x="4313319" y="392700"/>
                </a:lnTo>
                <a:lnTo>
                  <a:pt x="4313319" y="316974"/>
                </a:lnTo>
                <a:lnTo>
                  <a:pt x="4498931" y="316974"/>
                </a:lnTo>
                <a:lnTo>
                  <a:pt x="4495596" y="308262"/>
                </a:lnTo>
                <a:lnTo>
                  <a:pt x="4470130" y="272745"/>
                </a:lnTo>
                <a:lnTo>
                  <a:pt x="4429922" y="249290"/>
                </a:lnTo>
                <a:lnTo>
                  <a:pt x="4392101" y="241751"/>
                </a:lnTo>
                <a:lnTo>
                  <a:pt x="4378322" y="241249"/>
                </a:lnTo>
                <a:lnTo>
                  <a:pt x="4313319" y="241249"/>
                </a:lnTo>
                <a:lnTo>
                  <a:pt x="4313319" y="134027"/>
                </a:lnTo>
                <a:close/>
              </a:path>
              <a:path extrusionOk="0" h="603250" w="4628515">
                <a:moveTo>
                  <a:pt x="4498931" y="316974"/>
                </a:moveTo>
                <a:lnTo>
                  <a:pt x="4378992" y="316974"/>
                </a:lnTo>
                <a:lnTo>
                  <a:pt x="4387620" y="317644"/>
                </a:lnTo>
                <a:lnTo>
                  <a:pt x="4395410" y="319655"/>
                </a:lnTo>
                <a:lnTo>
                  <a:pt x="4420540" y="355172"/>
                </a:lnTo>
                <a:lnTo>
                  <a:pt x="4419786" y="363172"/>
                </a:lnTo>
                <a:lnTo>
                  <a:pt x="4387620" y="392071"/>
                </a:lnTo>
                <a:lnTo>
                  <a:pt x="4378992" y="392700"/>
                </a:lnTo>
                <a:lnTo>
                  <a:pt x="4499187" y="392700"/>
                </a:lnTo>
                <a:lnTo>
                  <a:pt x="4499700" y="391359"/>
                </a:lnTo>
                <a:lnTo>
                  <a:pt x="4502632" y="379967"/>
                </a:lnTo>
                <a:lnTo>
                  <a:pt x="4504391" y="367905"/>
                </a:lnTo>
                <a:lnTo>
                  <a:pt x="4504978" y="355172"/>
                </a:lnTo>
                <a:lnTo>
                  <a:pt x="4504391" y="342439"/>
                </a:lnTo>
                <a:lnTo>
                  <a:pt x="4502632" y="330377"/>
                </a:lnTo>
                <a:lnTo>
                  <a:pt x="4499700" y="318985"/>
                </a:lnTo>
                <a:lnTo>
                  <a:pt x="4498931" y="316974"/>
                </a:lnTo>
                <a:close/>
              </a:path>
              <a:path extrusionOk="0" h="603250" w="4628515">
                <a:moveTo>
                  <a:pt x="4628283" y="134027"/>
                </a:moveTo>
                <a:lnTo>
                  <a:pt x="4541835" y="134027"/>
                </a:lnTo>
                <a:lnTo>
                  <a:pt x="4541835" y="469095"/>
                </a:lnTo>
                <a:lnTo>
                  <a:pt x="4628283" y="469095"/>
                </a:lnTo>
                <a:lnTo>
                  <a:pt x="4628283" y="134027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365" name="Google Shape;365;p28"/>
          <p:cNvGrpSpPr/>
          <p:nvPr/>
        </p:nvGrpSpPr>
        <p:grpSpPr>
          <a:xfrm>
            <a:off x="8258175" y="0"/>
            <a:ext cx="886096" cy="5143211"/>
            <a:chOff x="18156515" y="0"/>
            <a:chExt cx="1948180" cy="11308715"/>
          </a:xfrm>
        </p:grpSpPr>
        <p:sp>
          <p:nvSpPr>
            <p:cNvPr id="366" name="Google Shape;366;p28"/>
            <p:cNvSpPr/>
            <p:nvPr/>
          </p:nvSpPr>
          <p:spPr>
            <a:xfrm>
              <a:off x="18156515" y="0"/>
              <a:ext cx="1948180" cy="11308715"/>
            </a:xfrm>
            <a:custGeom>
              <a:rect b="b" l="l" r="r" t="t"/>
              <a:pathLst>
                <a:path extrusionOk="0" h="11308715" w="1948180">
                  <a:moveTo>
                    <a:pt x="1947584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947584" y="11308556"/>
                  </a:lnTo>
                  <a:lnTo>
                    <a:pt x="1947584" y="0"/>
                  </a:lnTo>
                  <a:close/>
                </a:path>
              </a:pathLst>
            </a:custGeom>
            <a:solidFill>
              <a:srgbClr val="EDF0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18156515" y="0"/>
              <a:ext cx="1948180" cy="6188710"/>
            </a:xfrm>
            <a:custGeom>
              <a:rect b="b" l="l" r="r" t="t"/>
              <a:pathLst>
                <a:path extrusionOk="0" h="6188710" w="1948180">
                  <a:moveTo>
                    <a:pt x="1947584" y="0"/>
                  </a:moveTo>
                  <a:lnTo>
                    <a:pt x="0" y="0"/>
                  </a:lnTo>
                  <a:lnTo>
                    <a:pt x="0" y="6188293"/>
                  </a:lnTo>
                  <a:lnTo>
                    <a:pt x="1947584" y="4275133"/>
                  </a:lnTo>
                  <a:lnTo>
                    <a:pt x="1947584" y="0"/>
                  </a:lnTo>
                  <a:close/>
                </a:path>
              </a:pathLst>
            </a:custGeom>
            <a:solidFill>
              <a:srgbClr val="05838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pic>
        <p:nvPicPr>
          <p:cNvPr id="368" name="Google Shape;36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1733428"/>
            <a:ext cx="985768" cy="357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4338" y="1799565"/>
            <a:ext cx="1011144" cy="39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7588" y="1794098"/>
            <a:ext cx="2457311" cy="444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89684" y="2584618"/>
            <a:ext cx="2241778" cy="444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07538" y="2591570"/>
            <a:ext cx="1333454" cy="36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6250" y="2566807"/>
            <a:ext cx="1404839" cy="29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92350" y="3375137"/>
            <a:ext cx="2245350" cy="20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07538" y="3382090"/>
            <a:ext cx="1109111" cy="38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6250" y="3357327"/>
            <a:ext cx="1185779" cy="428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707538" y="4122930"/>
            <a:ext cx="1760998" cy="53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89684" y="4117559"/>
            <a:ext cx="2350352" cy="8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6250" y="4100225"/>
            <a:ext cx="1185779" cy="285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/>
          <p:nvPr/>
        </p:nvSpPr>
        <p:spPr>
          <a:xfrm>
            <a:off x="476244" y="476220"/>
            <a:ext cx="410989" cy="333562"/>
          </a:xfrm>
          <a:custGeom>
            <a:rect b="b" l="l" r="r" t="t"/>
            <a:pathLst>
              <a:path extrusionOk="0" h="733425" w="903605">
                <a:moveTo>
                  <a:pt x="748728" y="388835"/>
                </a:moveTo>
                <a:lnTo>
                  <a:pt x="742073" y="389445"/>
                </a:lnTo>
                <a:lnTo>
                  <a:pt x="735418" y="389763"/>
                </a:lnTo>
                <a:lnTo>
                  <a:pt x="728599" y="389763"/>
                </a:lnTo>
                <a:lnTo>
                  <a:pt x="684961" y="385368"/>
                </a:lnTo>
                <a:lnTo>
                  <a:pt x="644321" y="372783"/>
                </a:lnTo>
                <a:lnTo>
                  <a:pt x="607542" y="352856"/>
                </a:lnTo>
                <a:lnTo>
                  <a:pt x="575487" y="326478"/>
                </a:lnTo>
                <a:lnTo>
                  <a:pt x="549046" y="294500"/>
                </a:lnTo>
                <a:lnTo>
                  <a:pt x="529082" y="257797"/>
                </a:lnTo>
                <a:lnTo>
                  <a:pt x="516470" y="217233"/>
                </a:lnTo>
                <a:lnTo>
                  <a:pt x="512064" y="173685"/>
                </a:lnTo>
                <a:lnTo>
                  <a:pt x="512559" y="159397"/>
                </a:lnTo>
                <a:lnTo>
                  <a:pt x="513994" y="145148"/>
                </a:lnTo>
                <a:lnTo>
                  <a:pt x="516293" y="131165"/>
                </a:lnTo>
                <a:lnTo>
                  <a:pt x="519391" y="117678"/>
                </a:lnTo>
                <a:lnTo>
                  <a:pt x="0" y="117652"/>
                </a:lnTo>
                <a:lnTo>
                  <a:pt x="0" y="732955"/>
                </a:lnTo>
                <a:lnTo>
                  <a:pt x="178498" y="558406"/>
                </a:lnTo>
                <a:lnTo>
                  <a:pt x="748728" y="558177"/>
                </a:lnTo>
                <a:lnTo>
                  <a:pt x="748728" y="388835"/>
                </a:lnTo>
                <a:close/>
              </a:path>
              <a:path extrusionOk="0" h="733425" w="903605">
                <a:moveTo>
                  <a:pt x="903274" y="173697"/>
                </a:moveTo>
                <a:lnTo>
                  <a:pt x="889546" y="106083"/>
                </a:lnTo>
                <a:lnTo>
                  <a:pt x="852119" y="50876"/>
                </a:lnTo>
                <a:lnTo>
                  <a:pt x="796594" y="13652"/>
                </a:lnTo>
                <a:lnTo>
                  <a:pt x="728599" y="0"/>
                </a:lnTo>
                <a:lnTo>
                  <a:pt x="693394" y="3530"/>
                </a:lnTo>
                <a:lnTo>
                  <a:pt x="630936" y="29667"/>
                </a:lnTo>
                <a:lnTo>
                  <a:pt x="583742" y="76581"/>
                </a:lnTo>
                <a:lnTo>
                  <a:pt x="557466" y="138696"/>
                </a:lnTo>
                <a:lnTo>
                  <a:pt x="553923" y="173697"/>
                </a:lnTo>
                <a:lnTo>
                  <a:pt x="557466" y="208711"/>
                </a:lnTo>
                <a:lnTo>
                  <a:pt x="583755" y="270814"/>
                </a:lnTo>
                <a:lnTo>
                  <a:pt x="630923" y="317728"/>
                </a:lnTo>
                <a:lnTo>
                  <a:pt x="693394" y="343865"/>
                </a:lnTo>
                <a:lnTo>
                  <a:pt x="728599" y="347395"/>
                </a:lnTo>
                <a:lnTo>
                  <a:pt x="763803" y="343865"/>
                </a:lnTo>
                <a:lnTo>
                  <a:pt x="826262" y="317728"/>
                </a:lnTo>
                <a:lnTo>
                  <a:pt x="873442" y="270814"/>
                </a:lnTo>
                <a:lnTo>
                  <a:pt x="899731" y="208711"/>
                </a:lnTo>
                <a:lnTo>
                  <a:pt x="903274" y="173697"/>
                </a:lnTo>
                <a:close/>
              </a:path>
            </a:pathLst>
          </a:custGeom>
          <a:solidFill>
            <a:srgbClr val="E2E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85" name="Google Shape;385;p29"/>
          <p:cNvSpPr/>
          <p:nvPr/>
        </p:nvSpPr>
        <p:spPr>
          <a:xfrm>
            <a:off x="936882" y="590961"/>
            <a:ext cx="1049278" cy="105123"/>
          </a:xfrm>
          <a:custGeom>
            <a:rect b="b" l="l" r="r" t="t"/>
            <a:pathLst>
              <a:path extrusionOk="0" h="231140" w="2306954">
                <a:moveTo>
                  <a:pt x="235603" y="8"/>
                </a:moveTo>
                <a:lnTo>
                  <a:pt x="0" y="8"/>
                </a:lnTo>
                <a:lnTo>
                  <a:pt x="0" y="230848"/>
                </a:lnTo>
                <a:lnTo>
                  <a:pt x="62284" y="230848"/>
                </a:lnTo>
                <a:lnTo>
                  <a:pt x="62284" y="59315"/>
                </a:lnTo>
                <a:lnTo>
                  <a:pt x="235603" y="59315"/>
                </a:lnTo>
                <a:lnTo>
                  <a:pt x="235603" y="8"/>
                </a:lnTo>
                <a:close/>
              </a:path>
              <a:path extrusionOk="0" h="231140" w="2306954">
                <a:moveTo>
                  <a:pt x="235603" y="59315"/>
                </a:moveTo>
                <a:lnTo>
                  <a:pt x="173318" y="59315"/>
                </a:lnTo>
                <a:lnTo>
                  <a:pt x="173318" y="230848"/>
                </a:lnTo>
                <a:lnTo>
                  <a:pt x="235603" y="230848"/>
                </a:lnTo>
                <a:lnTo>
                  <a:pt x="235603" y="59315"/>
                </a:lnTo>
                <a:close/>
              </a:path>
              <a:path extrusionOk="0" h="231140" w="2306954">
                <a:moveTo>
                  <a:pt x="428493" y="8"/>
                </a:moveTo>
                <a:lnTo>
                  <a:pt x="274747" y="8"/>
                </a:lnTo>
                <a:lnTo>
                  <a:pt x="274747" y="230848"/>
                </a:lnTo>
                <a:lnTo>
                  <a:pt x="336670" y="230848"/>
                </a:lnTo>
                <a:lnTo>
                  <a:pt x="336670" y="59315"/>
                </a:lnTo>
                <a:lnTo>
                  <a:pt x="515322" y="59315"/>
                </a:lnTo>
                <a:lnTo>
                  <a:pt x="513823" y="51549"/>
                </a:lnTo>
                <a:lnTo>
                  <a:pt x="494733" y="24069"/>
                </a:lnTo>
                <a:lnTo>
                  <a:pt x="465566" y="6312"/>
                </a:lnTo>
                <a:lnTo>
                  <a:pt x="428493" y="8"/>
                </a:lnTo>
                <a:close/>
              </a:path>
              <a:path extrusionOk="0" h="231140" w="2306954">
                <a:moveTo>
                  <a:pt x="515322" y="59315"/>
                </a:moveTo>
                <a:lnTo>
                  <a:pt x="429560" y="59315"/>
                </a:lnTo>
                <a:lnTo>
                  <a:pt x="441176" y="61429"/>
                </a:lnTo>
                <a:lnTo>
                  <a:pt x="450425" y="67440"/>
                </a:lnTo>
                <a:lnTo>
                  <a:pt x="456537" y="76846"/>
                </a:lnTo>
                <a:lnTo>
                  <a:pt x="458746" y="89148"/>
                </a:lnTo>
                <a:lnTo>
                  <a:pt x="456539" y="101094"/>
                </a:lnTo>
                <a:lnTo>
                  <a:pt x="450428" y="110410"/>
                </a:lnTo>
                <a:lnTo>
                  <a:pt x="441180" y="116463"/>
                </a:lnTo>
                <a:lnTo>
                  <a:pt x="429560" y="118622"/>
                </a:lnTo>
                <a:lnTo>
                  <a:pt x="354471" y="118622"/>
                </a:lnTo>
                <a:lnTo>
                  <a:pt x="354471" y="173670"/>
                </a:lnTo>
                <a:lnTo>
                  <a:pt x="428493" y="173670"/>
                </a:lnTo>
                <a:lnTo>
                  <a:pt x="465566" y="167372"/>
                </a:lnTo>
                <a:lnTo>
                  <a:pt x="494733" y="149654"/>
                </a:lnTo>
                <a:lnTo>
                  <a:pt x="513823" y="122281"/>
                </a:lnTo>
                <a:lnTo>
                  <a:pt x="520669" y="87018"/>
                </a:lnTo>
                <a:lnTo>
                  <a:pt x="515322" y="59315"/>
                </a:lnTo>
                <a:close/>
              </a:path>
              <a:path extrusionOk="0" h="231140" w="2306954">
                <a:moveTo>
                  <a:pt x="699681" y="0"/>
                </a:moveTo>
                <a:lnTo>
                  <a:pt x="666229" y="0"/>
                </a:lnTo>
                <a:lnTo>
                  <a:pt x="617219" y="8347"/>
                </a:lnTo>
                <a:lnTo>
                  <a:pt x="578454" y="31877"/>
                </a:lnTo>
                <a:lnTo>
                  <a:pt x="552970" y="68325"/>
                </a:lnTo>
                <a:lnTo>
                  <a:pt x="543801" y="115424"/>
                </a:lnTo>
                <a:lnTo>
                  <a:pt x="552971" y="162526"/>
                </a:lnTo>
                <a:lnTo>
                  <a:pt x="578456" y="198973"/>
                </a:lnTo>
                <a:lnTo>
                  <a:pt x="617221" y="222502"/>
                </a:lnTo>
                <a:lnTo>
                  <a:pt x="666229" y="230848"/>
                </a:lnTo>
                <a:lnTo>
                  <a:pt x="699681" y="230848"/>
                </a:lnTo>
                <a:lnTo>
                  <a:pt x="748480" y="222502"/>
                </a:lnTo>
                <a:lnTo>
                  <a:pt x="787137" y="198973"/>
                </a:lnTo>
                <a:lnTo>
                  <a:pt x="806540" y="171182"/>
                </a:lnTo>
                <a:lnTo>
                  <a:pt x="661955" y="171182"/>
                </a:lnTo>
                <a:lnTo>
                  <a:pt x="639355" y="167115"/>
                </a:lnTo>
                <a:lnTo>
                  <a:pt x="621560" y="155689"/>
                </a:lnTo>
                <a:lnTo>
                  <a:pt x="609906" y="138071"/>
                </a:lnTo>
                <a:lnTo>
                  <a:pt x="605725" y="115424"/>
                </a:lnTo>
                <a:lnTo>
                  <a:pt x="609957" y="92574"/>
                </a:lnTo>
                <a:lnTo>
                  <a:pt x="621696" y="74851"/>
                </a:lnTo>
                <a:lnTo>
                  <a:pt x="639507" y="63387"/>
                </a:lnTo>
                <a:lnTo>
                  <a:pt x="661955" y="59315"/>
                </a:lnTo>
                <a:lnTo>
                  <a:pt x="806293" y="59315"/>
                </a:lnTo>
                <a:lnTo>
                  <a:pt x="787132" y="31874"/>
                </a:lnTo>
                <a:lnTo>
                  <a:pt x="748473" y="8345"/>
                </a:lnTo>
                <a:lnTo>
                  <a:pt x="699681" y="0"/>
                </a:lnTo>
                <a:close/>
              </a:path>
              <a:path extrusionOk="0" h="231140" w="2306954">
                <a:moveTo>
                  <a:pt x="806293" y="59315"/>
                </a:moveTo>
                <a:lnTo>
                  <a:pt x="703954" y="59315"/>
                </a:lnTo>
                <a:lnTo>
                  <a:pt x="726348" y="63387"/>
                </a:lnTo>
                <a:lnTo>
                  <a:pt x="744038" y="74851"/>
                </a:lnTo>
                <a:lnTo>
                  <a:pt x="755656" y="92574"/>
                </a:lnTo>
                <a:lnTo>
                  <a:pt x="759832" y="115424"/>
                </a:lnTo>
                <a:lnTo>
                  <a:pt x="755657" y="138071"/>
                </a:lnTo>
                <a:lnTo>
                  <a:pt x="744041" y="155689"/>
                </a:lnTo>
                <a:lnTo>
                  <a:pt x="726351" y="167115"/>
                </a:lnTo>
                <a:lnTo>
                  <a:pt x="703954" y="171182"/>
                </a:lnTo>
                <a:lnTo>
                  <a:pt x="806540" y="171182"/>
                </a:lnTo>
                <a:lnTo>
                  <a:pt x="812583" y="162526"/>
                </a:lnTo>
                <a:lnTo>
                  <a:pt x="821747" y="115424"/>
                </a:lnTo>
                <a:lnTo>
                  <a:pt x="812581" y="68321"/>
                </a:lnTo>
                <a:lnTo>
                  <a:pt x="806293" y="59315"/>
                </a:lnTo>
                <a:close/>
              </a:path>
              <a:path extrusionOk="0" h="231140" w="2306954">
                <a:moveTo>
                  <a:pt x="1341703" y="8"/>
                </a:moveTo>
                <a:lnTo>
                  <a:pt x="1228528" y="8"/>
                </a:lnTo>
                <a:lnTo>
                  <a:pt x="1179520" y="8354"/>
                </a:lnTo>
                <a:lnTo>
                  <a:pt x="1140755" y="31882"/>
                </a:lnTo>
                <a:lnTo>
                  <a:pt x="1115270" y="68330"/>
                </a:lnTo>
                <a:lnTo>
                  <a:pt x="1106100" y="115432"/>
                </a:lnTo>
                <a:lnTo>
                  <a:pt x="1115270" y="162534"/>
                </a:lnTo>
                <a:lnTo>
                  <a:pt x="1140755" y="198982"/>
                </a:lnTo>
                <a:lnTo>
                  <a:pt x="1179520" y="222510"/>
                </a:lnTo>
                <a:lnTo>
                  <a:pt x="1228528" y="230856"/>
                </a:lnTo>
                <a:lnTo>
                  <a:pt x="1341703" y="230856"/>
                </a:lnTo>
                <a:lnTo>
                  <a:pt x="1341703" y="171182"/>
                </a:lnTo>
                <a:lnTo>
                  <a:pt x="1224263" y="171182"/>
                </a:lnTo>
                <a:lnTo>
                  <a:pt x="1201814" y="167115"/>
                </a:lnTo>
                <a:lnTo>
                  <a:pt x="1184003" y="155689"/>
                </a:lnTo>
                <a:lnTo>
                  <a:pt x="1172264" y="138071"/>
                </a:lnTo>
                <a:lnTo>
                  <a:pt x="1168032" y="115424"/>
                </a:lnTo>
                <a:lnTo>
                  <a:pt x="1172264" y="92574"/>
                </a:lnTo>
                <a:lnTo>
                  <a:pt x="1184003" y="74851"/>
                </a:lnTo>
                <a:lnTo>
                  <a:pt x="1201814" y="63387"/>
                </a:lnTo>
                <a:lnTo>
                  <a:pt x="1224263" y="59315"/>
                </a:lnTo>
                <a:lnTo>
                  <a:pt x="1341703" y="59315"/>
                </a:lnTo>
                <a:lnTo>
                  <a:pt x="1341703" y="8"/>
                </a:lnTo>
                <a:close/>
              </a:path>
              <a:path extrusionOk="0" h="231140" w="2306954">
                <a:moveTo>
                  <a:pt x="1108955" y="0"/>
                </a:moveTo>
                <a:lnTo>
                  <a:pt x="1029231" y="8"/>
                </a:lnTo>
                <a:lnTo>
                  <a:pt x="937778" y="90559"/>
                </a:lnTo>
                <a:lnTo>
                  <a:pt x="932437" y="96245"/>
                </a:lnTo>
                <a:lnTo>
                  <a:pt x="929591" y="102632"/>
                </a:lnTo>
                <a:lnTo>
                  <a:pt x="929591" y="122521"/>
                </a:lnTo>
                <a:lnTo>
                  <a:pt x="932437" y="127497"/>
                </a:lnTo>
                <a:lnTo>
                  <a:pt x="938130" y="133884"/>
                </a:lnTo>
                <a:lnTo>
                  <a:pt x="1032800" y="230839"/>
                </a:lnTo>
                <a:lnTo>
                  <a:pt x="1114640" y="230839"/>
                </a:lnTo>
                <a:lnTo>
                  <a:pt x="997560" y="111516"/>
                </a:lnTo>
                <a:lnTo>
                  <a:pt x="1108955" y="0"/>
                </a:lnTo>
                <a:close/>
              </a:path>
              <a:path extrusionOk="0" h="231140" w="2306954">
                <a:moveTo>
                  <a:pt x="915703" y="8"/>
                </a:moveTo>
                <a:lnTo>
                  <a:pt x="853419" y="8"/>
                </a:lnTo>
                <a:lnTo>
                  <a:pt x="853419" y="230848"/>
                </a:lnTo>
                <a:lnTo>
                  <a:pt x="915703" y="230848"/>
                </a:lnTo>
                <a:lnTo>
                  <a:pt x="915703" y="8"/>
                </a:lnTo>
                <a:close/>
              </a:path>
              <a:path extrusionOk="0" h="231140" w="2306954">
                <a:moveTo>
                  <a:pt x="1612168" y="82769"/>
                </a:moveTo>
                <a:lnTo>
                  <a:pt x="1549884" y="82769"/>
                </a:lnTo>
                <a:lnTo>
                  <a:pt x="1549884" y="230864"/>
                </a:lnTo>
                <a:lnTo>
                  <a:pt x="1612168" y="230864"/>
                </a:lnTo>
                <a:lnTo>
                  <a:pt x="1612168" y="82769"/>
                </a:lnTo>
                <a:close/>
              </a:path>
              <a:path extrusionOk="0" h="231140" w="2306954">
                <a:moveTo>
                  <a:pt x="1438858" y="8"/>
                </a:moveTo>
                <a:lnTo>
                  <a:pt x="1376574" y="8"/>
                </a:lnTo>
                <a:lnTo>
                  <a:pt x="1376574" y="207060"/>
                </a:lnTo>
                <a:lnTo>
                  <a:pt x="1378041" y="217369"/>
                </a:lnTo>
                <a:lnTo>
                  <a:pt x="1382444" y="224816"/>
                </a:lnTo>
                <a:lnTo>
                  <a:pt x="1389783" y="229335"/>
                </a:lnTo>
                <a:lnTo>
                  <a:pt x="1400058" y="230856"/>
                </a:lnTo>
                <a:lnTo>
                  <a:pt x="1412510" y="230856"/>
                </a:lnTo>
                <a:lnTo>
                  <a:pt x="1447742" y="211327"/>
                </a:lnTo>
                <a:lnTo>
                  <a:pt x="1508681" y="134628"/>
                </a:lnTo>
                <a:lnTo>
                  <a:pt x="1438850" y="134628"/>
                </a:lnTo>
                <a:lnTo>
                  <a:pt x="1438858" y="8"/>
                </a:lnTo>
                <a:close/>
              </a:path>
              <a:path extrusionOk="0" h="231140" w="2306954">
                <a:moveTo>
                  <a:pt x="1583344" y="25"/>
                </a:moveTo>
                <a:lnTo>
                  <a:pt x="1568398" y="25"/>
                </a:lnTo>
                <a:lnTo>
                  <a:pt x="1555648" y="890"/>
                </a:lnTo>
                <a:lnTo>
                  <a:pt x="1545933" y="3753"/>
                </a:lnTo>
                <a:lnTo>
                  <a:pt x="1538020" y="9014"/>
                </a:lnTo>
                <a:lnTo>
                  <a:pt x="1530673" y="17074"/>
                </a:lnTo>
                <a:lnTo>
                  <a:pt x="1438850" y="134628"/>
                </a:lnTo>
                <a:lnTo>
                  <a:pt x="1508681" y="134628"/>
                </a:lnTo>
                <a:lnTo>
                  <a:pt x="1549884" y="82769"/>
                </a:lnTo>
                <a:lnTo>
                  <a:pt x="1612168" y="82769"/>
                </a:lnTo>
                <a:lnTo>
                  <a:pt x="1612168" y="26301"/>
                </a:lnTo>
                <a:lnTo>
                  <a:pt x="1610367" y="14854"/>
                </a:lnTo>
                <a:lnTo>
                  <a:pt x="1604963" y="6637"/>
                </a:lnTo>
                <a:lnTo>
                  <a:pt x="1595956" y="1683"/>
                </a:lnTo>
                <a:lnTo>
                  <a:pt x="1583344" y="25"/>
                </a:lnTo>
                <a:close/>
              </a:path>
              <a:path extrusionOk="0" h="231140" w="2306954">
                <a:moveTo>
                  <a:pt x="1739584" y="8"/>
                </a:moveTo>
                <a:lnTo>
                  <a:pt x="1713606" y="8"/>
                </a:lnTo>
                <a:lnTo>
                  <a:pt x="1702823" y="1418"/>
                </a:lnTo>
                <a:lnTo>
                  <a:pt x="1694074" y="5957"/>
                </a:lnTo>
                <a:lnTo>
                  <a:pt x="1687529" y="14091"/>
                </a:lnTo>
                <a:lnTo>
                  <a:pt x="1683353" y="26284"/>
                </a:lnTo>
                <a:lnTo>
                  <a:pt x="1636375" y="230848"/>
                </a:lnTo>
                <a:lnTo>
                  <a:pt x="1697946" y="230848"/>
                </a:lnTo>
                <a:lnTo>
                  <a:pt x="1732111" y="79913"/>
                </a:lnTo>
                <a:lnTo>
                  <a:pt x="1786611" y="79913"/>
                </a:lnTo>
                <a:lnTo>
                  <a:pt x="1769122" y="22385"/>
                </a:lnTo>
                <a:lnTo>
                  <a:pt x="1764607" y="12446"/>
                </a:lnTo>
                <a:lnTo>
                  <a:pt x="1758091" y="5469"/>
                </a:lnTo>
                <a:lnTo>
                  <a:pt x="1749705" y="1357"/>
                </a:lnTo>
                <a:lnTo>
                  <a:pt x="1739584" y="8"/>
                </a:lnTo>
                <a:close/>
              </a:path>
              <a:path extrusionOk="0" h="231140" w="2306954">
                <a:moveTo>
                  <a:pt x="1786611" y="79913"/>
                </a:moveTo>
                <a:lnTo>
                  <a:pt x="1732111" y="79913"/>
                </a:lnTo>
                <a:lnTo>
                  <a:pt x="1772322" y="208830"/>
                </a:lnTo>
                <a:lnTo>
                  <a:pt x="1776582" y="218561"/>
                </a:lnTo>
                <a:lnTo>
                  <a:pt x="1782910" y="225431"/>
                </a:lnTo>
                <a:lnTo>
                  <a:pt x="1791240" y="229505"/>
                </a:lnTo>
                <a:lnTo>
                  <a:pt x="1801508" y="230848"/>
                </a:lnTo>
                <a:lnTo>
                  <a:pt x="1820366" y="230848"/>
                </a:lnTo>
                <a:lnTo>
                  <a:pt x="1864911" y="160536"/>
                </a:lnTo>
                <a:lnTo>
                  <a:pt x="1811121" y="160536"/>
                </a:lnTo>
                <a:lnTo>
                  <a:pt x="1786611" y="79913"/>
                </a:lnTo>
                <a:close/>
              </a:path>
              <a:path extrusionOk="0" h="231140" w="2306954">
                <a:moveTo>
                  <a:pt x="1951512" y="82401"/>
                </a:moveTo>
                <a:lnTo>
                  <a:pt x="1889762" y="82401"/>
                </a:lnTo>
                <a:lnTo>
                  <a:pt x="1923927" y="230848"/>
                </a:lnTo>
                <a:lnTo>
                  <a:pt x="1985859" y="230848"/>
                </a:lnTo>
                <a:lnTo>
                  <a:pt x="1951512" y="82401"/>
                </a:lnTo>
                <a:close/>
              </a:path>
              <a:path extrusionOk="0" h="231140" w="2306954">
                <a:moveTo>
                  <a:pt x="1907924" y="8"/>
                </a:moveTo>
                <a:lnTo>
                  <a:pt x="1881945" y="8"/>
                </a:lnTo>
                <a:lnTo>
                  <a:pt x="1871879" y="1357"/>
                </a:lnTo>
                <a:lnTo>
                  <a:pt x="1863615" y="5469"/>
                </a:lnTo>
                <a:lnTo>
                  <a:pt x="1857219" y="12446"/>
                </a:lnTo>
                <a:lnTo>
                  <a:pt x="1852759" y="22385"/>
                </a:lnTo>
                <a:lnTo>
                  <a:pt x="1811121" y="160536"/>
                </a:lnTo>
                <a:lnTo>
                  <a:pt x="1864911" y="160536"/>
                </a:lnTo>
                <a:lnTo>
                  <a:pt x="1889762" y="82401"/>
                </a:lnTo>
                <a:lnTo>
                  <a:pt x="1951512" y="82401"/>
                </a:lnTo>
                <a:lnTo>
                  <a:pt x="1938528" y="26284"/>
                </a:lnTo>
                <a:lnTo>
                  <a:pt x="1934145" y="14087"/>
                </a:lnTo>
                <a:lnTo>
                  <a:pt x="1927496" y="5954"/>
                </a:lnTo>
                <a:lnTo>
                  <a:pt x="1918711" y="1416"/>
                </a:lnTo>
                <a:lnTo>
                  <a:pt x="1907924" y="8"/>
                </a:lnTo>
                <a:close/>
              </a:path>
              <a:path extrusionOk="0" h="231140" w="2306954">
                <a:moveTo>
                  <a:pt x="2160597" y="0"/>
                </a:moveTo>
                <a:lnTo>
                  <a:pt x="2146365" y="0"/>
                </a:lnTo>
                <a:lnTo>
                  <a:pt x="2137824" y="1066"/>
                </a:lnTo>
                <a:lnTo>
                  <a:pt x="2130351" y="4263"/>
                </a:lnTo>
                <a:lnTo>
                  <a:pt x="2123945" y="9591"/>
                </a:lnTo>
                <a:lnTo>
                  <a:pt x="2118606" y="17049"/>
                </a:lnTo>
                <a:lnTo>
                  <a:pt x="2000452" y="230848"/>
                </a:lnTo>
                <a:lnTo>
                  <a:pt x="2069135" y="230848"/>
                </a:lnTo>
                <a:lnTo>
                  <a:pt x="2153837" y="71747"/>
                </a:lnTo>
                <a:lnTo>
                  <a:pt x="2218584" y="71747"/>
                </a:lnTo>
                <a:lnTo>
                  <a:pt x="2188355" y="17049"/>
                </a:lnTo>
                <a:lnTo>
                  <a:pt x="2183017" y="9591"/>
                </a:lnTo>
                <a:lnTo>
                  <a:pt x="2176611" y="4263"/>
                </a:lnTo>
                <a:lnTo>
                  <a:pt x="2169137" y="1066"/>
                </a:lnTo>
                <a:lnTo>
                  <a:pt x="2160597" y="0"/>
                </a:lnTo>
                <a:close/>
              </a:path>
              <a:path extrusionOk="0" h="231140" w="2306954">
                <a:moveTo>
                  <a:pt x="2218584" y="71747"/>
                </a:moveTo>
                <a:lnTo>
                  <a:pt x="2153837" y="71747"/>
                </a:lnTo>
                <a:lnTo>
                  <a:pt x="2193343" y="145975"/>
                </a:lnTo>
                <a:lnTo>
                  <a:pt x="2137465" y="145975"/>
                </a:lnTo>
                <a:lnTo>
                  <a:pt x="2111125" y="195337"/>
                </a:lnTo>
                <a:lnTo>
                  <a:pt x="2219674" y="195337"/>
                </a:lnTo>
                <a:lnTo>
                  <a:pt x="2238893" y="230848"/>
                </a:lnTo>
                <a:lnTo>
                  <a:pt x="2306510" y="230848"/>
                </a:lnTo>
                <a:lnTo>
                  <a:pt x="2218584" y="71747"/>
                </a:lnTo>
                <a:close/>
              </a:path>
            </a:pathLst>
          </a:custGeom>
          <a:solidFill>
            <a:srgbClr val="E2E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386" name="Google Shape;386;p29"/>
          <p:cNvGrpSpPr/>
          <p:nvPr/>
        </p:nvGrpSpPr>
        <p:grpSpPr>
          <a:xfrm>
            <a:off x="8258175" y="0"/>
            <a:ext cx="886096" cy="5143211"/>
            <a:chOff x="18156515" y="0"/>
            <a:chExt cx="1948180" cy="11308715"/>
          </a:xfrm>
        </p:grpSpPr>
        <p:sp>
          <p:nvSpPr>
            <p:cNvPr id="387" name="Google Shape;387;p29"/>
            <p:cNvSpPr/>
            <p:nvPr/>
          </p:nvSpPr>
          <p:spPr>
            <a:xfrm>
              <a:off x="18156515" y="0"/>
              <a:ext cx="1948180" cy="11308715"/>
            </a:xfrm>
            <a:custGeom>
              <a:rect b="b" l="l" r="r" t="t"/>
              <a:pathLst>
                <a:path extrusionOk="0" h="11308715" w="1948180">
                  <a:moveTo>
                    <a:pt x="1947584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947584" y="11308556"/>
                  </a:lnTo>
                  <a:lnTo>
                    <a:pt x="1947584" y="0"/>
                  </a:lnTo>
                  <a:close/>
                </a:path>
              </a:pathLst>
            </a:custGeom>
            <a:solidFill>
              <a:srgbClr val="EDF0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18156515" y="0"/>
              <a:ext cx="1948180" cy="6188710"/>
            </a:xfrm>
            <a:custGeom>
              <a:rect b="b" l="l" r="r" t="t"/>
              <a:pathLst>
                <a:path extrusionOk="0" h="6188710" w="1948180">
                  <a:moveTo>
                    <a:pt x="1947584" y="0"/>
                  </a:moveTo>
                  <a:lnTo>
                    <a:pt x="0" y="0"/>
                  </a:lnTo>
                  <a:lnTo>
                    <a:pt x="0" y="6188293"/>
                  </a:lnTo>
                  <a:lnTo>
                    <a:pt x="1947584" y="4275133"/>
                  </a:lnTo>
                  <a:lnTo>
                    <a:pt x="1947584" y="0"/>
                  </a:lnTo>
                  <a:close/>
                </a:path>
              </a:pathLst>
            </a:custGeom>
            <a:solidFill>
              <a:srgbClr val="05838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pic>
        <p:nvPicPr>
          <p:cNvPr id="389" name="Google Shape;38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7538" y="1256107"/>
            <a:ext cx="1986280" cy="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3496" y="1251211"/>
            <a:ext cx="967526" cy="20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450" y="2023920"/>
            <a:ext cx="523838" cy="357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07538" y="2091543"/>
            <a:ext cx="1458972" cy="224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11401" y="2084114"/>
            <a:ext cx="1562597" cy="32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00909" y="2880577"/>
            <a:ext cx="1925046" cy="247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92350" y="2876348"/>
            <a:ext cx="1987579" cy="323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6250" y="2857299"/>
            <a:ext cx="976244" cy="29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02395" y="3672582"/>
            <a:ext cx="1386256" cy="24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93017" y="3665153"/>
            <a:ext cx="1742485" cy="8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76250" y="3647819"/>
            <a:ext cx="1147682" cy="36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36113" y="4415480"/>
            <a:ext cx="1330506" cy="24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89684" y="4408051"/>
            <a:ext cx="1841690" cy="20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76250" y="4390717"/>
            <a:ext cx="1138157" cy="285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76250" y="1190541"/>
            <a:ext cx="690514" cy="51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30"/>
          <p:cNvGrpSpPr/>
          <p:nvPr/>
        </p:nvGrpSpPr>
        <p:grpSpPr>
          <a:xfrm>
            <a:off x="476250" y="476218"/>
            <a:ext cx="679879" cy="553507"/>
            <a:chOff x="1047088" y="1047092"/>
            <a:chExt cx="1494790" cy="1217031"/>
          </a:xfrm>
        </p:grpSpPr>
        <p:sp>
          <p:nvSpPr>
            <p:cNvPr id="409" name="Google Shape;409;p30"/>
            <p:cNvSpPr/>
            <p:nvPr/>
          </p:nvSpPr>
          <p:spPr>
            <a:xfrm>
              <a:off x="1047088" y="1242408"/>
              <a:ext cx="1238885" cy="1021715"/>
            </a:xfrm>
            <a:custGeom>
              <a:rect b="b" l="l" r="r" t="t"/>
              <a:pathLst>
                <a:path extrusionOk="0" h="1021714" w="1238885">
                  <a:moveTo>
                    <a:pt x="859183" y="27"/>
                  </a:moveTo>
                  <a:lnTo>
                    <a:pt x="0" y="0"/>
                  </a:lnTo>
                  <a:lnTo>
                    <a:pt x="0" y="1021466"/>
                  </a:lnTo>
                  <a:lnTo>
                    <a:pt x="295265" y="731686"/>
                  </a:lnTo>
                  <a:lnTo>
                    <a:pt x="1238564" y="731311"/>
                  </a:lnTo>
                  <a:lnTo>
                    <a:pt x="1238564" y="450194"/>
                  </a:lnTo>
                  <a:lnTo>
                    <a:pt x="1222015" y="451336"/>
                  </a:lnTo>
                  <a:lnTo>
                    <a:pt x="1205257" y="451719"/>
                  </a:lnTo>
                  <a:lnTo>
                    <a:pt x="1156655" y="448444"/>
                  </a:lnTo>
                  <a:lnTo>
                    <a:pt x="1110041" y="438905"/>
                  </a:lnTo>
                  <a:lnTo>
                    <a:pt x="1065842" y="423529"/>
                  </a:lnTo>
                  <a:lnTo>
                    <a:pt x="1024481" y="402745"/>
                  </a:lnTo>
                  <a:lnTo>
                    <a:pt x="986385" y="376981"/>
                  </a:lnTo>
                  <a:lnTo>
                    <a:pt x="951980" y="346666"/>
                  </a:lnTo>
                  <a:lnTo>
                    <a:pt x="921701" y="312217"/>
                  </a:lnTo>
                  <a:lnTo>
                    <a:pt x="895971" y="274068"/>
                  </a:lnTo>
                  <a:lnTo>
                    <a:pt x="875217" y="232646"/>
                  </a:lnTo>
                  <a:lnTo>
                    <a:pt x="859865" y="188379"/>
                  </a:lnTo>
                  <a:lnTo>
                    <a:pt x="850341" y="141695"/>
                  </a:lnTo>
                  <a:lnTo>
                    <a:pt x="847071" y="93021"/>
                  </a:lnTo>
                  <a:lnTo>
                    <a:pt x="847890" y="69287"/>
                  </a:lnTo>
                  <a:lnTo>
                    <a:pt x="850263" y="45630"/>
                  </a:lnTo>
                  <a:lnTo>
                    <a:pt x="854068" y="22421"/>
                  </a:lnTo>
                  <a:lnTo>
                    <a:pt x="859183" y="27"/>
                  </a:lnTo>
                  <a:close/>
                </a:path>
              </a:pathLst>
            </a:custGeom>
            <a:solidFill>
              <a:srgbClr val="05838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1963393" y="1047092"/>
              <a:ext cx="578485" cy="577215"/>
            </a:xfrm>
            <a:custGeom>
              <a:rect b="b" l="l" r="r" t="t"/>
              <a:pathLst>
                <a:path extrusionOk="0" h="577215" w="578485">
                  <a:moveTo>
                    <a:pt x="288959" y="0"/>
                  </a:moveTo>
                  <a:lnTo>
                    <a:pt x="242087" y="3774"/>
                  </a:lnTo>
                  <a:lnTo>
                    <a:pt x="197624" y="14702"/>
                  </a:lnTo>
                  <a:lnTo>
                    <a:pt x="156163" y="32188"/>
                  </a:lnTo>
                  <a:lnTo>
                    <a:pt x="118300" y="55637"/>
                  </a:lnTo>
                  <a:lnTo>
                    <a:pt x="84629" y="84455"/>
                  </a:lnTo>
                  <a:lnTo>
                    <a:pt x="55746" y="118050"/>
                  </a:lnTo>
                  <a:lnTo>
                    <a:pt x="32248" y="155832"/>
                  </a:lnTo>
                  <a:lnTo>
                    <a:pt x="14728" y="197205"/>
                  </a:lnTo>
                  <a:lnTo>
                    <a:pt x="3781" y="241577"/>
                  </a:lnTo>
                  <a:lnTo>
                    <a:pt x="0" y="288352"/>
                  </a:lnTo>
                  <a:lnTo>
                    <a:pt x="3782" y="335126"/>
                  </a:lnTo>
                  <a:lnTo>
                    <a:pt x="14732" y="379495"/>
                  </a:lnTo>
                  <a:lnTo>
                    <a:pt x="32254" y="420866"/>
                  </a:lnTo>
                  <a:lnTo>
                    <a:pt x="55752" y="458648"/>
                  </a:lnTo>
                  <a:lnTo>
                    <a:pt x="84629" y="492249"/>
                  </a:lnTo>
                  <a:lnTo>
                    <a:pt x="118295" y="521067"/>
                  </a:lnTo>
                  <a:lnTo>
                    <a:pt x="156157" y="544516"/>
                  </a:lnTo>
                  <a:lnTo>
                    <a:pt x="197620" y="562002"/>
                  </a:lnTo>
                  <a:lnTo>
                    <a:pt x="242086" y="572930"/>
                  </a:lnTo>
                  <a:lnTo>
                    <a:pt x="288959" y="576705"/>
                  </a:lnTo>
                  <a:lnTo>
                    <a:pt x="335831" y="572931"/>
                  </a:lnTo>
                  <a:lnTo>
                    <a:pt x="380294" y="562006"/>
                  </a:lnTo>
                  <a:lnTo>
                    <a:pt x="421755" y="544522"/>
                  </a:lnTo>
                  <a:lnTo>
                    <a:pt x="459618" y="521072"/>
                  </a:lnTo>
                  <a:lnTo>
                    <a:pt x="493289" y="492249"/>
                  </a:lnTo>
                  <a:lnTo>
                    <a:pt x="522171" y="458654"/>
                  </a:lnTo>
                  <a:lnTo>
                    <a:pt x="545670" y="420872"/>
                  </a:lnTo>
                  <a:lnTo>
                    <a:pt x="563190" y="379499"/>
                  </a:lnTo>
                  <a:lnTo>
                    <a:pt x="574137" y="335127"/>
                  </a:lnTo>
                  <a:lnTo>
                    <a:pt x="577918" y="288352"/>
                  </a:lnTo>
                  <a:lnTo>
                    <a:pt x="574136" y="241578"/>
                  </a:lnTo>
                  <a:lnTo>
                    <a:pt x="563186" y="197209"/>
                  </a:lnTo>
                  <a:lnTo>
                    <a:pt x="545664" y="155838"/>
                  </a:lnTo>
                  <a:lnTo>
                    <a:pt x="522166" y="118056"/>
                  </a:lnTo>
                  <a:lnTo>
                    <a:pt x="493289" y="84455"/>
                  </a:lnTo>
                  <a:lnTo>
                    <a:pt x="459618" y="55637"/>
                  </a:lnTo>
                  <a:lnTo>
                    <a:pt x="421755" y="32188"/>
                  </a:lnTo>
                  <a:lnTo>
                    <a:pt x="380294" y="14702"/>
                  </a:lnTo>
                  <a:lnTo>
                    <a:pt x="335831" y="3774"/>
                  </a:lnTo>
                  <a:lnTo>
                    <a:pt x="288959" y="0"/>
                  </a:lnTo>
                  <a:close/>
                </a:path>
              </a:pathLst>
            </a:custGeom>
            <a:solidFill>
              <a:srgbClr val="E21D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11" name="Google Shape;411;p30"/>
          <p:cNvSpPr/>
          <p:nvPr/>
        </p:nvSpPr>
        <p:spPr>
          <a:xfrm>
            <a:off x="1236380" y="664629"/>
            <a:ext cx="1735512" cy="174434"/>
          </a:xfrm>
          <a:custGeom>
            <a:rect b="b" l="l" r="r" t="t"/>
            <a:pathLst>
              <a:path extrusionOk="0" h="383539" w="3815715">
                <a:moveTo>
                  <a:pt x="389742" y="13"/>
                </a:moveTo>
                <a:lnTo>
                  <a:pt x="0" y="13"/>
                </a:lnTo>
                <a:lnTo>
                  <a:pt x="0" y="383231"/>
                </a:lnTo>
                <a:lnTo>
                  <a:pt x="103033" y="383231"/>
                </a:lnTo>
                <a:lnTo>
                  <a:pt x="103033" y="98469"/>
                </a:lnTo>
                <a:lnTo>
                  <a:pt x="389742" y="98469"/>
                </a:lnTo>
                <a:lnTo>
                  <a:pt x="389742" y="13"/>
                </a:lnTo>
                <a:close/>
              </a:path>
              <a:path extrusionOk="0" h="383539" w="3815715">
                <a:moveTo>
                  <a:pt x="389742" y="98469"/>
                </a:moveTo>
                <a:lnTo>
                  <a:pt x="286709" y="98469"/>
                </a:lnTo>
                <a:lnTo>
                  <a:pt x="286709" y="383231"/>
                </a:lnTo>
                <a:lnTo>
                  <a:pt x="389742" y="383231"/>
                </a:lnTo>
                <a:lnTo>
                  <a:pt x="389742" y="98469"/>
                </a:lnTo>
                <a:close/>
              </a:path>
              <a:path extrusionOk="0" h="383539" w="3815715">
                <a:moveTo>
                  <a:pt x="708828" y="13"/>
                </a:moveTo>
                <a:lnTo>
                  <a:pt x="454495" y="13"/>
                </a:lnTo>
                <a:lnTo>
                  <a:pt x="454495" y="383231"/>
                </a:lnTo>
                <a:lnTo>
                  <a:pt x="556931" y="383231"/>
                </a:lnTo>
                <a:lnTo>
                  <a:pt x="556931" y="98469"/>
                </a:lnTo>
                <a:lnTo>
                  <a:pt x="854302" y="98469"/>
                </a:lnTo>
                <a:lnTo>
                  <a:pt x="853984" y="96384"/>
                </a:lnTo>
                <a:lnTo>
                  <a:pt x="833237" y="56429"/>
                </a:lnTo>
                <a:lnTo>
                  <a:pt x="800903" y="26068"/>
                </a:lnTo>
                <a:lnTo>
                  <a:pt x="758821" y="6772"/>
                </a:lnTo>
                <a:lnTo>
                  <a:pt x="708828" y="13"/>
                </a:lnTo>
                <a:close/>
              </a:path>
              <a:path extrusionOk="0" h="383539" w="3815715">
                <a:moveTo>
                  <a:pt x="854302" y="98469"/>
                </a:moveTo>
                <a:lnTo>
                  <a:pt x="710592" y="98469"/>
                </a:lnTo>
                <a:lnTo>
                  <a:pt x="729808" y="101979"/>
                </a:lnTo>
                <a:lnTo>
                  <a:pt x="745108" y="111957"/>
                </a:lnTo>
                <a:lnTo>
                  <a:pt x="755219" y="127573"/>
                </a:lnTo>
                <a:lnTo>
                  <a:pt x="758872" y="147995"/>
                </a:lnTo>
                <a:lnTo>
                  <a:pt x="755221" y="167826"/>
                </a:lnTo>
                <a:lnTo>
                  <a:pt x="745113" y="183292"/>
                </a:lnTo>
                <a:lnTo>
                  <a:pt x="729814" y="193341"/>
                </a:lnTo>
                <a:lnTo>
                  <a:pt x="710592" y="196924"/>
                </a:lnTo>
                <a:lnTo>
                  <a:pt x="586377" y="196924"/>
                </a:lnTo>
                <a:lnTo>
                  <a:pt x="586377" y="288310"/>
                </a:lnTo>
                <a:lnTo>
                  <a:pt x="708828" y="288310"/>
                </a:lnTo>
                <a:lnTo>
                  <a:pt x="758821" y="281556"/>
                </a:lnTo>
                <a:lnTo>
                  <a:pt x="800903" y="262294"/>
                </a:lnTo>
                <a:lnTo>
                  <a:pt x="833237" y="232023"/>
                </a:lnTo>
                <a:lnTo>
                  <a:pt x="853984" y="192245"/>
                </a:lnTo>
                <a:lnTo>
                  <a:pt x="861308" y="144460"/>
                </a:lnTo>
                <a:lnTo>
                  <a:pt x="854302" y="98469"/>
                </a:lnTo>
                <a:close/>
              </a:path>
              <a:path extrusionOk="0" h="383539" w="3815715">
                <a:moveTo>
                  <a:pt x="1157435" y="0"/>
                </a:moveTo>
                <a:lnTo>
                  <a:pt x="1102099" y="0"/>
                </a:lnTo>
                <a:lnTo>
                  <a:pt x="1053988" y="4612"/>
                </a:lnTo>
                <a:lnTo>
                  <a:pt x="1010708" y="17981"/>
                </a:lnTo>
                <a:lnTo>
                  <a:pt x="973197" y="39406"/>
                </a:lnTo>
                <a:lnTo>
                  <a:pt x="942391" y="68184"/>
                </a:lnTo>
                <a:lnTo>
                  <a:pt x="919228" y="103612"/>
                </a:lnTo>
                <a:lnTo>
                  <a:pt x="904644" y="144990"/>
                </a:lnTo>
                <a:lnTo>
                  <a:pt x="899574" y="191615"/>
                </a:lnTo>
                <a:lnTo>
                  <a:pt x="904645" y="238245"/>
                </a:lnTo>
                <a:lnTo>
                  <a:pt x="919231" y="279625"/>
                </a:lnTo>
                <a:lnTo>
                  <a:pt x="942395" y="315053"/>
                </a:lnTo>
                <a:lnTo>
                  <a:pt x="973202" y="343829"/>
                </a:lnTo>
                <a:lnTo>
                  <a:pt x="1010712" y="365252"/>
                </a:lnTo>
                <a:lnTo>
                  <a:pt x="1053990" y="378620"/>
                </a:lnTo>
                <a:lnTo>
                  <a:pt x="1102099" y="383231"/>
                </a:lnTo>
                <a:lnTo>
                  <a:pt x="1157435" y="383231"/>
                </a:lnTo>
                <a:lnTo>
                  <a:pt x="1205322" y="378620"/>
                </a:lnTo>
                <a:lnTo>
                  <a:pt x="1248442" y="365252"/>
                </a:lnTo>
                <a:lnTo>
                  <a:pt x="1285846" y="343829"/>
                </a:lnTo>
                <a:lnTo>
                  <a:pt x="1316588" y="315053"/>
                </a:lnTo>
                <a:lnTo>
                  <a:pt x="1336745" y="284180"/>
                </a:lnTo>
                <a:lnTo>
                  <a:pt x="1095029" y="284180"/>
                </a:lnTo>
                <a:lnTo>
                  <a:pt x="1057642" y="277428"/>
                </a:lnTo>
                <a:lnTo>
                  <a:pt x="1028206" y="258461"/>
                </a:lnTo>
                <a:lnTo>
                  <a:pt x="1008927" y="229212"/>
                </a:lnTo>
                <a:lnTo>
                  <a:pt x="1002010" y="191615"/>
                </a:lnTo>
                <a:lnTo>
                  <a:pt x="1009011" y="153682"/>
                </a:lnTo>
                <a:lnTo>
                  <a:pt x="1028430" y="124261"/>
                </a:lnTo>
                <a:lnTo>
                  <a:pt x="1057894" y="105230"/>
                </a:lnTo>
                <a:lnTo>
                  <a:pt x="1095029" y="98469"/>
                </a:lnTo>
                <a:lnTo>
                  <a:pt x="1336361" y="98469"/>
                </a:lnTo>
                <a:lnTo>
                  <a:pt x="1316582" y="68178"/>
                </a:lnTo>
                <a:lnTo>
                  <a:pt x="1285838" y="39402"/>
                </a:lnTo>
                <a:lnTo>
                  <a:pt x="1248434" y="17979"/>
                </a:lnTo>
                <a:lnTo>
                  <a:pt x="1205314" y="4611"/>
                </a:lnTo>
                <a:lnTo>
                  <a:pt x="1157435" y="0"/>
                </a:lnTo>
                <a:close/>
              </a:path>
              <a:path extrusionOk="0" h="383539" w="3815715">
                <a:moveTo>
                  <a:pt x="1336361" y="98469"/>
                </a:moveTo>
                <a:lnTo>
                  <a:pt x="1164505" y="98469"/>
                </a:lnTo>
                <a:lnTo>
                  <a:pt x="1201548" y="105230"/>
                </a:lnTo>
                <a:lnTo>
                  <a:pt x="1230812" y="124261"/>
                </a:lnTo>
                <a:lnTo>
                  <a:pt x="1250031" y="153682"/>
                </a:lnTo>
                <a:lnTo>
                  <a:pt x="1256940" y="191615"/>
                </a:lnTo>
                <a:lnTo>
                  <a:pt x="1250032" y="229212"/>
                </a:lnTo>
                <a:lnTo>
                  <a:pt x="1230817" y="258461"/>
                </a:lnTo>
                <a:lnTo>
                  <a:pt x="1201554" y="277428"/>
                </a:lnTo>
                <a:lnTo>
                  <a:pt x="1164505" y="284180"/>
                </a:lnTo>
                <a:lnTo>
                  <a:pt x="1336745" y="284180"/>
                </a:lnTo>
                <a:lnTo>
                  <a:pt x="1339719" y="279625"/>
                </a:lnTo>
                <a:lnTo>
                  <a:pt x="1354293" y="238245"/>
                </a:lnTo>
                <a:lnTo>
                  <a:pt x="1359362" y="191615"/>
                </a:lnTo>
                <a:lnTo>
                  <a:pt x="1354292" y="144986"/>
                </a:lnTo>
                <a:lnTo>
                  <a:pt x="1339716" y="103606"/>
                </a:lnTo>
                <a:lnTo>
                  <a:pt x="1336361" y="98469"/>
                </a:lnTo>
                <a:close/>
              </a:path>
              <a:path extrusionOk="0" h="383539" w="3815715">
                <a:moveTo>
                  <a:pt x="2219490" y="13"/>
                </a:moveTo>
                <a:lnTo>
                  <a:pt x="2032272" y="13"/>
                </a:lnTo>
                <a:lnTo>
                  <a:pt x="1984164" y="4625"/>
                </a:lnTo>
                <a:lnTo>
                  <a:pt x="1940886" y="17993"/>
                </a:lnTo>
                <a:lnTo>
                  <a:pt x="1903375" y="39415"/>
                </a:lnTo>
                <a:lnTo>
                  <a:pt x="1872569" y="68192"/>
                </a:lnTo>
                <a:lnTo>
                  <a:pt x="1849404" y="103620"/>
                </a:lnTo>
                <a:lnTo>
                  <a:pt x="1834818" y="145000"/>
                </a:lnTo>
                <a:lnTo>
                  <a:pt x="1829748" y="191629"/>
                </a:lnTo>
                <a:lnTo>
                  <a:pt x="1834818" y="238259"/>
                </a:lnTo>
                <a:lnTo>
                  <a:pt x="1849404" y="279638"/>
                </a:lnTo>
                <a:lnTo>
                  <a:pt x="1872569" y="315067"/>
                </a:lnTo>
                <a:lnTo>
                  <a:pt x="1903375" y="343843"/>
                </a:lnTo>
                <a:lnTo>
                  <a:pt x="1940886" y="365266"/>
                </a:lnTo>
                <a:lnTo>
                  <a:pt x="1984164" y="378633"/>
                </a:lnTo>
                <a:lnTo>
                  <a:pt x="2032272" y="383245"/>
                </a:lnTo>
                <a:lnTo>
                  <a:pt x="2219490" y="383245"/>
                </a:lnTo>
                <a:lnTo>
                  <a:pt x="2219490" y="284180"/>
                </a:lnTo>
                <a:lnTo>
                  <a:pt x="2025216" y="284180"/>
                </a:lnTo>
                <a:lnTo>
                  <a:pt x="1988081" y="277428"/>
                </a:lnTo>
                <a:lnTo>
                  <a:pt x="1958617" y="258461"/>
                </a:lnTo>
                <a:lnTo>
                  <a:pt x="1939198" y="229212"/>
                </a:lnTo>
                <a:lnTo>
                  <a:pt x="1932200" y="191629"/>
                </a:lnTo>
                <a:lnTo>
                  <a:pt x="1939198" y="153682"/>
                </a:lnTo>
                <a:lnTo>
                  <a:pt x="1958617" y="124261"/>
                </a:lnTo>
                <a:lnTo>
                  <a:pt x="1988081" y="105230"/>
                </a:lnTo>
                <a:lnTo>
                  <a:pt x="2025216" y="98469"/>
                </a:lnTo>
                <a:lnTo>
                  <a:pt x="2219490" y="98469"/>
                </a:lnTo>
                <a:lnTo>
                  <a:pt x="2219490" y="13"/>
                </a:lnTo>
                <a:close/>
              </a:path>
              <a:path extrusionOk="0" h="383539" w="3815715">
                <a:moveTo>
                  <a:pt x="1843901" y="383217"/>
                </a:moveTo>
                <a:close/>
              </a:path>
              <a:path extrusionOk="0" h="383539" w="3815715">
                <a:moveTo>
                  <a:pt x="1834470" y="0"/>
                </a:moveTo>
                <a:lnTo>
                  <a:pt x="1702602" y="0"/>
                </a:lnTo>
                <a:lnTo>
                  <a:pt x="1551303" y="150337"/>
                </a:lnTo>
                <a:lnTo>
                  <a:pt x="1545460" y="157626"/>
                </a:lnTo>
                <a:lnTo>
                  <a:pt x="1541219" y="165298"/>
                </a:lnTo>
                <a:lnTo>
                  <a:pt x="1538634" y="173301"/>
                </a:lnTo>
                <a:lnTo>
                  <a:pt x="1537760" y="181580"/>
                </a:lnTo>
                <a:lnTo>
                  <a:pt x="1537823" y="191629"/>
                </a:lnTo>
                <a:lnTo>
                  <a:pt x="1708491" y="383217"/>
                </a:lnTo>
                <a:lnTo>
                  <a:pt x="1843874" y="383217"/>
                </a:lnTo>
                <a:lnTo>
                  <a:pt x="1650197" y="185128"/>
                </a:lnTo>
                <a:lnTo>
                  <a:pt x="1834470" y="0"/>
                </a:lnTo>
                <a:close/>
              </a:path>
              <a:path extrusionOk="0" h="383539" w="3815715">
                <a:moveTo>
                  <a:pt x="1514787" y="13"/>
                </a:moveTo>
                <a:lnTo>
                  <a:pt x="1411754" y="13"/>
                </a:lnTo>
                <a:lnTo>
                  <a:pt x="1411754" y="383231"/>
                </a:lnTo>
                <a:lnTo>
                  <a:pt x="1514787" y="383231"/>
                </a:lnTo>
                <a:lnTo>
                  <a:pt x="1514787" y="13"/>
                </a:lnTo>
                <a:close/>
              </a:path>
              <a:path extrusionOk="0" h="383539" w="3815715">
                <a:moveTo>
                  <a:pt x="2666902" y="137405"/>
                </a:moveTo>
                <a:lnTo>
                  <a:pt x="2563869" y="137405"/>
                </a:lnTo>
                <a:lnTo>
                  <a:pt x="2563869" y="383259"/>
                </a:lnTo>
                <a:lnTo>
                  <a:pt x="2666902" y="383259"/>
                </a:lnTo>
                <a:lnTo>
                  <a:pt x="2666902" y="137405"/>
                </a:lnTo>
                <a:close/>
              </a:path>
              <a:path extrusionOk="0" h="383539" w="3815715">
                <a:moveTo>
                  <a:pt x="2380207" y="13"/>
                </a:moveTo>
                <a:lnTo>
                  <a:pt x="2277174" y="13"/>
                </a:lnTo>
                <a:lnTo>
                  <a:pt x="2277174" y="343741"/>
                </a:lnTo>
                <a:lnTo>
                  <a:pt x="2279601" y="360854"/>
                </a:lnTo>
                <a:lnTo>
                  <a:pt x="2286884" y="373218"/>
                </a:lnTo>
                <a:lnTo>
                  <a:pt x="2299024" y="380720"/>
                </a:lnTo>
                <a:lnTo>
                  <a:pt x="2316023" y="383245"/>
                </a:lnTo>
                <a:lnTo>
                  <a:pt x="2336621" y="383245"/>
                </a:lnTo>
                <a:lnTo>
                  <a:pt x="2381905" y="365585"/>
                </a:lnTo>
                <a:lnTo>
                  <a:pt x="2495710" y="223496"/>
                </a:lnTo>
                <a:lnTo>
                  <a:pt x="2380193" y="223496"/>
                </a:lnTo>
                <a:lnTo>
                  <a:pt x="2380207" y="13"/>
                </a:lnTo>
                <a:close/>
              </a:path>
              <a:path extrusionOk="0" h="383539" w="3815715">
                <a:moveTo>
                  <a:pt x="2619219" y="41"/>
                </a:moveTo>
                <a:lnTo>
                  <a:pt x="2594496" y="41"/>
                </a:lnTo>
                <a:lnTo>
                  <a:pt x="2573404" y="1477"/>
                </a:lnTo>
                <a:lnTo>
                  <a:pt x="2557334" y="6230"/>
                </a:lnTo>
                <a:lnTo>
                  <a:pt x="2544243" y="14964"/>
                </a:lnTo>
                <a:lnTo>
                  <a:pt x="2532090" y="28345"/>
                </a:lnTo>
                <a:lnTo>
                  <a:pt x="2380193" y="223496"/>
                </a:lnTo>
                <a:lnTo>
                  <a:pt x="2495710" y="223496"/>
                </a:lnTo>
                <a:lnTo>
                  <a:pt x="2563869" y="137405"/>
                </a:lnTo>
                <a:lnTo>
                  <a:pt x="2666902" y="137405"/>
                </a:lnTo>
                <a:lnTo>
                  <a:pt x="2666902" y="43662"/>
                </a:lnTo>
                <a:lnTo>
                  <a:pt x="2663923" y="24660"/>
                </a:lnTo>
                <a:lnTo>
                  <a:pt x="2654983" y="11019"/>
                </a:lnTo>
                <a:lnTo>
                  <a:pt x="2640083" y="2795"/>
                </a:lnTo>
                <a:lnTo>
                  <a:pt x="2619219" y="41"/>
                </a:lnTo>
                <a:close/>
              </a:path>
              <a:path extrusionOk="0" h="383539" w="3815715">
                <a:moveTo>
                  <a:pt x="2877677" y="13"/>
                </a:moveTo>
                <a:lnTo>
                  <a:pt x="2834703" y="13"/>
                </a:lnTo>
                <a:lnTo>
                  <a:pt x="2816865" y="2354"/>
                </a:lnTo>
                <a:lnTo>
                  <a:pt x="2802394" y="9889"/>
                </a:lnTo>
                <a:lnTo>
                  <a:pt x="2791566" y="23392"/>
                </a:lnTo>
                <a:lnTo>
                  <a:pt x="2784659" y="43634"/>
                </a:lnTo>
                <a:lnTo>
                  <a:pt x="2706946" y="383231"/>
                </a:lnTo>
                <a:lnTo>
                  <a:pt x="2808799" y="383231"/>
                </a:lnTo>
                <a:lnTo>
                  <a:pt x="2865315" y="132664"/>
                </a:lnTo>
                <a:lnTo>
                  <a:pt x="2955472" y="132664"/>
                </a:lnTo>
                <a:lnTo>
                  <a:pt x="2926541" y="37161"/>
                </a:lnTo>
                <a:lnTo>
                  <a:pt x="2919072" y="20661"/>
                </a:lnTo>
                <a:lnTo>
                  <a:pt x="2908292" y="9080"/>
                </a:lnTo>
                <a:lnTo>
                  <a:pt x="2894420" y="2253"/>
                </a:lnTo>
                <a:lnTo>
                  <a:pt x="2877677" y="13"/>
                </a:lnTo>
                <a:close/>
              </a:path>
              <a:path extrusionOk="0" h="383539" w="3815715">
                <a:moveTo>
                  <a:pt x="2955472" y="132664"/>
                </a:moveTo>
                <a:lnTo>
                  <a:pt x="2865315" y="132664"/>
                </a:lnTo>
                <a:lnTo>
                  <a:pt x="2931833" y="346680"/>
                </a:lnTo>
                <a:lnTo>
                  <a:pt x="2938881" y="362835"/>
                </a:lnTo>
                <a:lnTo>
                  <a:pt x="2949348" y="374239"/>
                </a:lnTo>
                <a:lnTo>
                  <a:pt x="2963128" y="381001"/>
                </a:lnTo>
                <a:lnTo>
                  <a:pt x="2980113" y="383231"/>
                </a:lnTo>
                <a:lnTo>
                  <a:pt x="3011309" y="383231"/>
                </a:lnTo>
                <a:lnTo>
                  <a:pt x="3052458" y="362835"/>
                </a:lnTo>
                <a:lnTo>
                  <a:pt x="3084998" y="266507"/>
                </a:lnTo>
                <a:lnTo>
                  <a:pt x="2996017" y="266507"/>
                </a:lnTo>
                <a:lnTo>
                  <a:pt x="2955472" y="132664"/>
                </a:lnTo>
                <a:close/>
              </a:path>
              <a:path extrusionOk="0" h="383539" w="3815715">
                <a:moveTo>
                  <a:pt x="3228256" y="136795"/>
                </a:moveTo>
                <a:lnTo>
                  <a:pt x="3126107" y="136795"/>
                </a:lnTo>
                <a:lnTo>
                  <a:pt x="3182624" y="383231"/>
                </a:lnTo>
                <a:lnTo>
                  <a:pt x="3285074" y="383231"/>
                </a:lnTo>
                <a:lnTo>
                  <a:pt x="3228256" y="136795"/>
                </a:lnTo>
                <a:close/>
              </a:path>
              <a:path extrusionOk="0" h="383539" w="3815715">
                <a:moveTo>
                  <a:pt x="3156150" y="13"/>
                </a:moveTo>
                <a:lnTo>
                  <a:pt x="3113176" y="13"/>
                </a:lnTo>
                <a:lnTo>
                  <a:pt x="3096524" y="2253"/>
                </a:lnTo>
                <a:lnTo>
                  <a:pt x="3082853" y="9080"/>
                </a:lnTo>
                <a:lnTo>
                  <a:pt x="3072273" y="20661"/>
                </a:lnTo>
                <a:lnTo>
                  <a:pt x="3064896" y="37161"/>
                </a:lnTo>
                <a:lnTo>
                  <a:pt x="2996017" y="266507"/>
                </a:lnTo>
                <a:lnTo>
                  <a:pt x="3084998" y="266507"/>
                </a:lnTo>
                <a:lnTo>
                  <a:pt x="3126107" y="136795"/>
                </a:lnTo>
                <a:lnTo>
                  <a:pt x="3228256" y="136795"/>
                </a:lnTo>
                <a:lnTo>
                  <a:pt x="3206778" y="43634"/>
                </a:lnTo>
                <a:lnTo>
                  <a:pt x="3199527" y="23386"/>
                </a:lnTo>
                <a:lnTo>
                  <a:pt x="3188527" y="9884"/>
                </a:lnTo>
                <a:lnTo>
                  <a:pt x="3173995" y="2352"/>
                </a:lnTo>
                <a:lnTo>
                  <a:pt x="3156150" y="13"/>
                </a:lnTo>
                <a:close/>
              </a:path>
              <a:path extrusionOk="0" h="383539" w="3815715">
                <a:moveTo>
                  <a:pt x="3574130" y="0"/>
                </a:moveTo>
                <a:lnTo>
                  <a:pt x="3550587" y="0"/>
                </a:lnTo>
                <a:lnTo>
                  <a:pt x="3536459" y="1769"/>
                </a:lnTo>
                <a:lnTo>
                  <a:pt x="3524096" y="7077"/>
                </a:lnTo>
                <a:lnTo>
                  <a:pt x="3513499" y="15923"/>
                </a:lnTo>
                <a:lnTo>
                  <a:pt x="3504668" y="28304"/>
                </a:lnTo>
                <a:lnTo>
                  <a:pt x="3309214" y="383231"/>
                </a:lnTo>
                <a:lnTo>
                  <a:pt x="3422831" y="383231"/>
                </a:lnTo>
                <a:lnTo>
                  <a:pt x="3562949" y="119108"/>
                </a:lnTo>
                <a:lnTo>
                  <a:pt x="3670054" y="119108"/>
                </a:lnTo>
                <a:lnTo>
                  <a:pt x="3620049" y="28304"/>
                </a:lnTo>
                <a:lnTo>
                  <a:pt x="3611218" y="15923"/>
                </a:lnTo>
                <a:lnTo>
                  <a:pt x="3600621" y="7077"/>
                </a:lnTo>
                <a:lnTo>
                  <a:pt x="3588258" y="1769"/>
                </a:lnTo>
                <a:lnTo>
                  <a:pt x="3574130" y="0"/>
                </a:lnTo>
                <a:close/>
              </a:path>
              <a:path extrusionOk="0" h="383539" w="3815715">
                <a:moveTo>
                  <a:pt x="3670054" y="119108"/>
                </a:moveTo>
                <a:lnTo>
                  <a:pt x="3562949" y="119108"/>
                </a:lnTo>
                <a:lnTo>
                  <a:pt x="3628300" y="242333"/>
                </a:lnTo>
                <a:lnTo>
                  <a:pt x="3535864" y="242333"/>
                </a:lnTo>
                <a:lnTo>
                  <a:pt x="3492293" y="324280"/>
                </a:lnTo>
                <a:lnTo>
                  <a:pt x="3671858" y="324280"/>
                </a:lnTo>
                <a:lnTo>
                  <a:pt x="3703651" y="383231"/>
                </a:lnTo>
                <a:lnTo>
                  <a:pt x="3815504" y="383231"/>
                </a:lnTo>
                <a:lnTo>
                  <a:pt x="3670054" y="119108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412" name="Google Shape;4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337" y="1428535"/>
            <a:ext cx="4854044" cy="33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109" y="1992909"/>
            <a:ext cx="3464697" cy="21006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0"/>
          <p:cNvSpPr/>
          <p:nvPr/>
        </p:nvSpPr>
        <p:spPr>
          <a:xfrm>
            <a:off x="6786562" y="0"/>
            <a:ext cx="2357627" cy="2814629"/>
          </a:xfrm>
          <a:custGeom>
            <a:rect b="b" l="l" r="r" t="t"/>
            <a:pathLst>
              <a:path extrusionOk="0" h="6188710" w="5183505">
                <a:moveTo>
                  <a:pt x="5183088" y="0"/>
                </a:moveTo>
                <a:lnTo>
                  <a:pt x="0" y="0"/>
                </a:lnTo>
                <a:lnTo>
                  <a:pt x="0" y="6188293"/>
                </a:lnTo>
                <a:lnTo>
                  <a:pt x="1799751" y="4420851"/>
                </a:lnTo>
                <a:lnTo>
                  <a:pt x="5183088" y="4419508"/>
                </a:lnTo>
                <a:lnTo>
                  <a:pt x="5183088" y="0"/>
                </a:lnTo>
                <a:close/>
              </a:path>
            </a:pathLst>
          </a:custGeom>
          <a:solidFill>
            <a:srgbClr val="0583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15" name="Google Shape;415;p30"/>
          <p:cNvSpPr/>
          <p:nvPr/>
        </p:nvSpPr>
        <p:spPr>
          <a:xfrm>
            <a:off x="7948761" y="3609722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16" name="Google Shape;416;p30"/>
          <p:cNvSpPr/>
          <p:nvPr/>
        </p:nvSpPr>
        <p:spPr>
          <a:xfrm>
            <a:off x="8033407" y="3609722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17" name="Google Shape;417;p30"/>
          <p:cNvSpPr/>
          <p:nvPr/>
        </p:nvSpPr>
        <p:spPr>
          <a:xfrm>
            <a:off x="8117951" y="3609722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18" name="Google Shape;418;p30"/>
          <p:cNvSpPr/>
          <p:nvPr/>
        </p:nvSpPr>
        <p:spPr>
          <a:xfrm>
            <a:off x="8202485" y="3609722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19" name="Google Shape;419;p30"/>
          <p:cNvSpPr/>
          <p:nvPr/>
        </p:nvSpPr>
        <p:spPr>
          <a:xfrm>
            <a:off x="8287140" y="3609722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20" name="Google Shape;420;p30"/>
          <p:cNvSpPr/>
          <p:nvPr/>
        </p:nvSpPr>
        <p:spPr>
          <a:xfrm>
            <a:off x="8033406" y="3651945"/>
            <a:ext cx="84624" cy="42453"/>
          </a:xfrm>
          <a:custGeom>
            <a:rect b="b" l="l" r="r" t="t"/>
            <a:pathLst>
              <a:path extrusionOk="0" h="93345" w="186055">
                <a:moveTo>
                  <a:pt x="185889" y="0"/>
                </a:moveTo>
                <a:lnTo>
                  <a:pt x="93065" y="0"/>
                </a:lnTo>
                <a:lnTo>
                  <a:pt x="92824" y="0"/>
                </a:lnTo>
                <a:lnTo>
                  <a:pt x="0" y="0"/>
                </a:lnTo>
                <a:lnTo>
                  <a:pt x="0" y="93065"/>
                </a:lnTo>
                <a:lnTo>
                  <a:pt x="92824" y="93065"/>
                </a:lnTo>
                <a:lnTo>
                  <a:pt x="93065" y="93065"/>
                </a:lnTo>
                <a:lnTo>
                  <a:pt x="185889" y="93065"/>
                </a:lnTo>
                <a:lnTo>
                  <a:pt x="185889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21" name="Google Shape;421;p30"/>
          <p:cNvSpPr/>
          <p:nvPr/>
        </p:nvSpPr>
        <p:spPr>
          <a:xfrm>
            <a:off x="8160273" y="3651945"/>
            <a:ext cx="84624" cy="42453"/>
          </a:xfrm>
          <a:custGeom>
            <a:rect b="b" l="l" r="r" t="t"/>
            <a:pathLst>
              <a:path extrusionOk="0" h="93345" w="186055">
                <a:moveTo>
                  <a:pt x="185864" y="0"/>
                </a:moveTo>
                <a:lnTo>
                  <a:pt x="93065" y="0"/>
                </a:lnTo>
                <a:lnTo>
                  <a:pt x="92798" y="0"/>
                </a:lnTo>
                <a:lnTo>
                  <a:pt x="0" y="0"/>
                </a:lnTo>
                <a:lnTo>
                  <a:pt x="0" y="93065"/>
                </a:lnTo>
                <a:lnTo>
                  <a:pt x="92798" y="93065"/>
                </a:lnTo>
                <a:lnTo>
                  <a:pt x="93065" y="93065"/>
                </a:lnTo>
                <a:lnTo>
                  <a:pt x="185864" y="93065"/>
                </a:lnTo>
                <a:lnTo>
                  <a:pt x="1858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22" name="Google Shape;422;p30"/>
          <p:cNvSpPr/>
          <p:nvPr/>
        </p:nvSpPr>
        <p:spPr>
          <a:xfrm>
            <a:off x="7948761" y="3694268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23" name="Google Shape;423;p30"/>
          <p:cNvSpPr/>
          <p:nvPr/>
        </p:nvSpPr>
        <p:spPr>
          <a:xfrm>
            <a:off x="8033407" y="3694268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24" name="Google Shape;424;p30"/>
          <p:cNvSpPr/>
          <p:nvPr/>
        </p:nvSpPr>
        <p:spPr>
          <a:xfrm>
            <a:off x="8117949" y="3694272"/>
            <a:ext cx="169248" cy="42453"/>
          </a:xfrm>
          <a:custGeom>
            <a:rect b="b" l="l" r="r" t="t"/>
            <a:pathLst>
              <a:path extrusionOk="0" h="93345" w="372109">
                <a:moveTo>
                  <a:pt x="278917" y="0"/>
                </a:moveTo>
                <a:lnTo>
                  <a:pt x="278917" y="0"/>
                </a:lnTo>
                <a:lnTo>
                  <a:pt x="0" y="0"/>
                </a:lnTo>
                <a:lnTo>
                  <a:pt x="0" y="93065"/>
                </a:lnTo>
                <a:lnTo>
                  <a:pt x="278917" y="93065"/>
                </a:lnTo>
                <a:lnTo>
                  <a:pt x="278917" y="0"/>
                </a:lnTo>
                <a:close/>
              </a:path>
              <a:path extrusionOk="0" h="93345" w="372109">
                <a:moveTo>
                  <a:pt x="371995" y="0"/>
                </a:moveTo>
                <a:lnTo>
                  <a:pt x="278930" y="0"/>
                </a:lnTo>
                <a:lnTo>
                  <a:pt x="278930" y="93065"/>
                </a:lnTo>
                <a:lnTo>
                  <a:pt x="371995" y="93065"/>
                </a:lnTo>
                <a:lnTo>
                  <a:pt x="37199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25" name="Google Shape;425;p30"/>
          <p:cNvSpPr/>
          <p:nvPr/>
        </p:nvSpPr>
        <p:spPr>
          <a:xfrm>
            <a:off x="7991084" y="3736594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26" name="Google Shape;426;p30"/>
          <p:cNvSpPr/>
          <p:nvPr/>
        </p:nvSpPr>
        <p:spPr>
          <a:xfrm>
            <a:off x="8075628" y="3736594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27" name="Google Shape;427;p30"/>
          <p:cNvSpPr/>
          <p:nvPr/>
        </p:nvSpPr>
        <p:spPr>
          <a:xfrm>
            <a:off x="8160273" y="3736598"/>
            <a:ext cx="84624" cy="42453"/>
          </a:xfrm>
          <a:custGeom>
            <a:rect b="b" l="l" r="r" t="t"/>
            <a:pathLst>
              <a:path extrusionOk="0" h="93345" w="186055">
                <a:moveTo>
                  <a:pt x="185864" y="0"/>
                </a:moveTo>
                <a:lnTo>
                  <a:pt x="93065" y="0"/>
                </a:lnTo>
                <a:lnTo>
                  <a:pt x="92798" y="0"/>
                </a:lnTo>
                <a:lnTo>
                  <a:pt x="0" y="0"/>
                </a:lnTo>
                <a:lnTo>
                  <a:pt x="0" y="93065"/>
                </a:lnTo>
                <a:lnTo>
                  <a:pt x="92798" y="93065"/>
                </a:lnTo>
                <a:lnTo>
                  <a:pt x="93065" y="93065"/>
                </a:lnTo>
                <a:lnTo>
                  <a:pt x="185864" y="93065"/>
                </a:lnTo>
                <a:lnTo>
                  <a:pt x="1858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28" name="Google Shape;428;p30"/>
          <p:cNvSpPr/>
          <p:nvPr/>
        </p:nvSpPr>
        <p:spPr>
          <a:xfrm>
            <a:off x="8287140" y="3736594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29" name="Google Shape;429;p30"/>
          <p:cNvSpPr/>
          <p:nvPr/>
        </p:nvSpPr>
        <p:spPr>
          <a:xfrm>
            <a:off x="8117949" y="3778814"/>
            <a:ext cx="84913" cy="42453"/>
          </a:xfrm>
          <a:custGeom>
            <a:rect b="b" l="l" r="r" t="t"/>
            <a:pathLst>
              <a:path extrusionOk="0" h="93345" w="186690">
                <a:moveTo>
                  <a:pt x="186118" y="0"/>
                </a:moveTo>
                <a:lnTo>
                  <a:pt x="93065" y="0"/>
                </a:lnTo>
                <a:lnTo>
                  <a:pt x="0" y="0"/>
                </a:lnTo>
                <a:lnTo>
                  <a:pt x="0" y="93065"/>
                </a:lnTo>
                <a:lnTo>
                  <a:pt x="93052" y="93065"/>
                </a:lnTo>
                <a:lnTo>
                  <a:pt x="186118" y="93065"/>
                </a:lnTo>
                <a:lnTo>
                  <a:pt x="186118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30" name="Google Shape;430;p30"/>
          <p:cNvSpPr/>
          <p:nvPr/>
        </p:nvSpPr>
        <p:spPr>
          <a:xfrm>
            <a:off x="8287140" y="3778814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31" name="Google Shape;431;p30"/>
          <p:cNvSpPr/>
          <p:nvPr/>
        </p:nvSpPr>
        <p:spPr>
          <a:xfrm>
            <a:off x="7948759" y="3821141"/>
            <a:ext cx="169248" cy="42453"/>
          </a:xfrm>
          <a:custGeom>
            <a:rect b="b" l="l" r="r" t="t"/>
            <a:pathLst>
              <a:path extrusionOk="0" h="93345" w="372109">
                <a:moveTo>
                  <a:pt x="371995" y="0"/>
                </a:moveTo>
                <a:lnTo>
                  <a:pt x="371995" y="0"/>
                </a:lnTo>
                <a:lnTo>
                  <a:pt x="0" y="0"/>
                </a:lnTo>
                <a:lnTo>
                  <a:pt x="0" y="93065"/>
                </a:lnTo>
                <a:lnTo>
                  <a:pt x="371995" y="93065"/>
                </a:lnTo>
                <a:lnTo>
                  <a:pt x="37199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32" name="Google Shape;432;p30"/>
          <p:cNvSpPr/>
          <p:nvPr/>
        </p:nvSpPr>
        <p:spPr>
          <a:xfrm>
            <a:off x="8160274" y="3821141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33" name="Google Shape;433;p30"/>
          <p:cNvSpPr/>
          <p:nvPr/>
        </p:nvSpPr>
        <p:spPr>
          <a:xfrm>
            <a:off x="7948761" y="3863467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34" name="Google Shape;434;p30"/>
          <p:cNvSpPr/>
          <p:nvPr/>
        </p:nvSpPr>
        <p:spPr>
          <a:xfrm>
            <a:off x="8033407" y="3863467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35" name="Google Shape;435;p30"/>
          <p:cNvSpPr/>
          <p:nvPr/>
        </p:nvSpPr>
        <p:spPr>
          <a:xfrm>
            <a:off x="8117951" y="3863467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36" name="Google Shape;436;p30"/>
          <p:cNvSpPr/>
          <p:nvPr/>
        </p:nvSpPr>
        <p:spPr>
          <a:xfrm>
            <a:off x="8202485" y="3863467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37" name="Google Shape;437;p30"/>
          <p:cNvSpPr/>
          <p:nvPr/>
        </p:nvSpPr>
        <p:spPr>
          <a:xfrm>
            <a:off x="8287140" y="3863467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38" name="Google Shape;438;p30"/>
          <p:cNvSpPr/>
          <p:nvPr/>
        </p:nvSpPr>
        <p:spPr>
          <a:xfrm>
            <a:off x="7991084" y="3905687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39" name="Google Shape;439;p30"/>
          <p:cNvSpPr/>
          <p:nvPr/>
        </p:nvSpPr>
        <p:spPr>
          <a:xfrm>
            <a:off x="8117951" y="3905687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40" name="Google Shape;440;p30"/>
          <p:cNvSpPr/>
          <p:nvPr/>
        </p:nvSpPr>
        <p:spPr>
          <a:xfrm>
            <a:off x="8244817" y="3905687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41" name="Google Shape;441;p30"/>
          <p:cNvSpPr/>
          <p:nvPr/>
        </p:nvSpPr>
        <p:spPr>
          <a:xfrm>
            <a:off x="7610475" y="3948013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42" name="Google Shape;442;p30"/>
          <p:cNvSpPr/>
          <p:nvPr/>
        </p:nvSpPr>
        <p:spPr>
          <a:xfrm>
            <a:off x="7695121" y="3948013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43" name="Google Shape;443;p30"/>
          <p:cNvSpPr/>
          <p:nvPr/>
        </p:nvSpPr>
        <p:spPr>
          <a:xfrm>
            <a:off x="7864198" y="3948015"/>
            <a:ext cx="84913" cy="42453"/>
          </a:xfrm>
          <a:custGeom>
            <a:rect b="b" l="l" r="r" t="t"/>
            <a:pathLst>
              <a:path extrusionOk="0" h="93345" w="186690">
                <a:moveTo>
                  <a:pt x="186131" y="0"/>
                </a:moveTo>
                <a:lnTo>
                  <a:pt x="93065" y="0"/>
                </a:ln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186131" y="93065"/>
                </a:lnTo>
                <a:lnTo>
                  <a:pt x="186131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44" name="Google Shape;444;p30"/>
          <p:cNvSpPr/>
          <p:nvPr/>
        </p:nvSpPr>
        <p:spPr>
          <a:xfrm>
            <a:off x="7991084" y="3948013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45" name="Google Shape;445;p30"/>
          <p:cNvSpPr/>
          <p:nvPr/>
        </p:nvSpPr>
        <p:spPr>
          <a:xfrm>
            <a:off x="8117951" y="3948013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46" name="Google Shape;446;p30"/>
          <p:cNvSpPr/>
          <p:nvPr/>
        </p:nvSpPr>
        <p:spPr>
          <a:xfrm>
            <a:off x="8244817" y="3948013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47" name="Google Shape;447;p30"/>
          <p:cNvSpPr/>
          <p:nvPr/>
        </p:nvSpPr>
        <p:spPr>
          <a:xfrm>
            <a:off x="8414007" y="3948013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48" name="Google Shape;448;p30"/>
          <p:cNvSpPr/>
          <p:nvPr/>
        </p:nvSpPr>
        <p:spPr>
          <a:xfrm>
            <a:off x="8540883" y="3948013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49" name="Google Shape;449;p30"/>
          <p:cNvSpPr/>
          <p:nvPr/>
        </p:nvSpPr>
        <p:spPr>
          <a:xfrm>
            <a:off x="8625427" y="3948013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50" name="Google Shape;450;p30"/>
          <p:cNvSpPr/>
          <p:nvPr/>
        </p:nvSpPr>
        <p:spPr>
          <a:xfrm>
            <a:off x="7610471" y="3990238"/>
            <a:ext cx="84913" cy="42453"/>
          </a:xfrm>
          <a:custGeom>
            <a:rect b="b" l="l" r="r" t="t"/>
            <a:pathLst>
              <a:path extrusionOk="0" h="93345" w="186690">
                <a:moveTo>
                  <a:pt x="186118" y="0"/>
                </a:moveTo>
                <a:lnTo>
                  <a:pt x="93065" y="0"/>
                </a:lnTo>
                <a:lnTo>
                  <a:pt x="0" y="0"/>
                </a:lnTo>
                <a:lnTo>
                  <a:pt x="0" y="93065"/>
                </a:lnTo>
                <a:lnTo>
                  <a:pt x="93052" y="93065"/>
                </a:lnTo>
                <a:lnTo>
                  <a:pt x="186118" y="93065"/>
                </a:lnTo>
                <a:lnTo>
                  <a:pt x="186118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51" name="Google Shape;451;p30"/>
          <p:cNvSpPr/>
          <p:nvPr/>
        </p:nvSpPr>
        <p:spPr>
          <a:xfrm>
            <a:off x="7779660" y="3990238"/>
            <a:ext cx="84624" cy="42453"/>
          </a:xfrm>
          <a:custGeom>
            <a:rect b="b" l="l" r="r" t="t"/>
            <a:pathLst>
              <a:path extrusionOk="0" h="93345" w="186055">
                <a:moveTo>
                  <a:pt x="185915" y="0"/>
                </a:moveTo>
                <a:lnTo>
                  <a:pt x="93065" y="0"/>
                </a:lnTo>
                <a:lnTo>
                  <a:pt x="92849" y="0"/>
                </a:lnTo>
                <a:lnTo>
                  <a:pt x="0" y="0"/>
                </a:lnTo>
                <a:lnTo>
                  <a:pt x="0" y="93065"/>
                </a:lnTo>
                <a:lnTo>
                  <a:pt x="92849" y="93065"/>
                </a:lnTo>
                <a:lnTo>
                  <a:pt x="93065" y="93065"/>
                </a:lnTo>
                <a:lnTo>
                  <a:pt x="185915" y="93065"/>
                </a:lnTo>
                <a:lnTo>
                  <a:pt x="18591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52" name="Google Shape;452;p30"/>
          <p:cNvSpPr/>
          <p:nvPr/>
        </p:nvSpPr>
        <p:spPr>
          <a:xfrm>
            <a:off x="7906531" y="3990233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53" name="Google Shape;453;p30"/>
          <p:cNvSpPr/>
          <p:nvPr/>
        </p:nvSpPr>
        <p:spPr>
          <a:xfrm>
            <a:off x="7991082" y="3990238"/>
            <a:ext cx="84913" cy="42453"/>
          </a:xfrm>
          <a:custGeom>
            <a:rect b="b" l="l" r="r" t="t"/>
            <a:pathLst>
              <a:path extrusionOk="0" h="93345" w="186690">
                <a:moveTo>
                  <a:pt x="186118" y="0"/>
                </a:moveTo>
                <a:lnTo>
                  <a:pt x="93065" y="0"/>
                </a:lnTo>
                <a:lnTo>
                  <a:pt x="0" y="0"/>
                </a:lnTo>
                <a:lnTo>
                  <a:pt x="0" y="93065"/>
                </a:lnTo>
                <a:lnTo>
                  <a:pt x="93052" y="93065"/>
                </a:lnTo>
                <a:lnTo>
                  <a:pt x="186118" y="93065"/>
                </a:lnTo>
                <a:lnTo>
                  <a:pt x="186118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54" name="Google Shape;454;p30"/>
          <p:cNvSpPr/>
          <p:nvPr/>
        </p:nvSpPr>
        <p:spPr>
          <a:xfrm>
            <a:off x="8117951" y="3990233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55" name="Google Shape;455;p30"/>
          <p:cNvSpPr/>
          <p:nvPr/>
        </p:nvSpPr>
        <p:spPr>
          <a:xfrm>
            <a:off x="8202481" y="3990238"/>
            <a:ext cx="84913" cy="42453"/>
          </a:xfrm>
          <a:custGeom>
            <a:rect b="b" l="l" r="r" t="t"/>
            <a:pathLst>
              <a:path extrusionOk="0" h="93345" w="186690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  <a:path extrusionOk="0" h="93345" w="186690">
                <a:moveTo>
                  <a:pt x="186143" y="0"/>
                </a:moveTo>
                <a:lnTo>
                  <a:pt x="93078" y="0"/>
                </a:lnTo>
                <a:lnTo>
                  <a:pt x="93078" y="93065"/>
                </a:lnTo>
                <a:lnTo>
                  <a:pt x="186143" y="93065"/>
                </a:lnTo>
                <a:lnTo>
                  <a:pt x="186143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56" name="Google Shape;456;p30"/>
          <p:cNvSpPr/>
          <p:nvPr/>
        </p:nvSpPr>
        <p:spPr>
          <a:xfrm>
            <a:off x="8329369" y="3990238"/>
            <a:ext cx="127080" cy="42453"/>
          </a:xfrm>
          <a:custGeom>
            <a:rect b="b" l="l" r="r" t="t"/>
            <a:pathLst>
              <a:path extrusionOk="0" h="93345" w="279400">
                <a:moveTo>
                  <a:pt x="186067" y="0"/>
                </a:moveTo>
                <a:lnTo>
                  <a:pt x="93065" y="0"/>
                </a:lnTo>
                <a:lnTo>
                  <a:pt x="0" y="0"/>
                </a:lnTo>
                <a:lnTo>
                  <a:pt x="0" y="93065"/>
                </a:lnTo>
                <a:lnTo>
                  <a:pt x="93002" y="93065"/>
                </a:lnTo>
                <a:lnTo>
                  <a:pt x="186067" y="93065"/>
                </a:lnTo>
                <a:lnTo>
                  <a:pt x="186067" y="0"/>
                </a:lnTo>
                <a:close/>
              </a:path>
              <a:path extrusionOk="0" h="93345" w="279400">
                <a:moveTo>
                  <a:pt x="279146" y="0"/>
                </a:moveTo>
                <a:lnTo>
                  <a:pt x="186080" y="0"/>
                </a:lnTo>
                <a:lnTo>
                  <a:pt x="186080" y="93065"/>
                </a:lnTo>
                <a:lnTo>
                  <a:pt x="279146" y="93065"/>
                </a:lnTo>
                <a:lnTo>
                  <a:pt x="279146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57" name="Google Shape;457;p30"/>
          <p:cNvSpPr/>
          <p:nvPr/>
        </p:nvSpPr>
        <p:spPr>
          <a:xfrm>
            <a:off x="8498560" y="3990233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58" name="Google Shape;458;p30"/>
          <p:cNvSpPr/>
          <p:nvPr/>
        </p:nvSpPr>
        <p:spPr>
          <a:xfrm>
            <a:off x="8583091" y="3990238"/>
            <a:ext cx="84913" cy="42453"/>
          </a:xfrm>
          <a:custGeom>
            <a:rect b="b" l="l" r="r" t="t"/>
            <a:pathLst>
              <a:path extrusionOk="0" h="93345" w="186690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  <a:path extrusionOk="0" h="93345" w="186690">
                <a:moveTo>
                  <a:pt x="186143" y="0"/>
                </a:moveTo>
                <a:lnTo>
                  <a:pt x="93078" y="0"/>
                </a:lnTo>
                <a:lnTo>
                  <a:pt x="93078" y="93065"/>
                </a:lnTo>
                <a:lnTo>
                  <a:pt x="186143" y="93065"/>
                </a:lnTo>
                <a:lnTo>
                  <a:pt x="186143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59" name="Google Shape;459;p30"/>
          <p:cNvSpPr/>
          <p:nvPr/>
        </p:nvSpPr>
        <p:spPr>
          <a:xfrm>
            <a:off x="7610475" y="4032559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60" name="Google Shape;460;p30"/>
          <p:cNvSpPr/>
          <p:nvPr/>
        </p:nvSpPr>
        <p:spPr>
          <a:xfrm>
            <a:off x="7695118" y="4032564"/>
            <a:ext cx="84624" cy="42453"/>
          </a:xfrm>
          <a:custGeom>
            <a:rect b="b" l="l" r="r" t="t"/>
            <a:pathLst>
              <a:path extrusionOk="0" h="93345" w="186055">
                <a:moveTo>
                  <a:pt x="185889" y="0"/>
                </a:moveTo>
                <a:lnTo>
                  <a:pt x="93065" y="0"/>
                </a:lnTo>
                <a:lnTo>
                  <a:pt x="92824" y="0"/>
                </a:lnTo>
                <a:lnTo>
                  <a:pt x="0" y="0"/>
                </a:lnTo>
                <a:lnTo>
                  <a:pt x="0" y="93065"/>
                </a:lnTo>
                <a:lnTo>
                  <a:pt x="92824" y="93065"/>
                </a:lnTo>
                <a:lnTo>
                  <a:pt x="93065" y="93065"/>
                </a:lnTo>
                <a:lnTo>
                  <a:pt x="185889" y="93065"/>
                </a:lnTo>
                <a:lnTo>
                  <a:pt x="185889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61" name="Google Shape;461;p30"/>
          <p:cNvSpPr/>
          <p:nvPr/>
        </p:nvSpPr>
        <p:spPr>
          <a:xfrm>
            <a:off x="7864198" y="4032564"/>
            <a:ext cx="84913" cy="42453"/>
          </a:xfrm>
          <a:custGeom>
            <a:rect b="b" l="l" r="r" t="t"/>
            <a:pathLst>
              <a:path extrusionOk="0" h="93345" w="186690">
                <a:moveTo>
                  <a:pt x="186131" y="0"/>
                </a:moveTo>
                <a:lnTo>
                  <a:pt x="93065" y="0"/>
                </a:ln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186131" y="93065"/>
                </a:lnTo>
                <a:lnTo>
                  <a:pt x="186131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62" name="Google Shape;462;p30"/>
          <p:cNvSpPr/>
          <p:nvPr/>
        </p:nvSpPr>
        <p:spPr>
          <a:xfrm>
            <a:off x="8160274" y="4032559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63" name="Google Shape;463;p30"/>
          <p:cNvSpPr/>
          <p:nvPr/>
        </p:nvSpPr>
        <p:spPr>
          <a:xfrm>
            <a:off x="8244817" y="4032559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64" name="Google Shape;464;p30"/>
          <p:cNvSpPr/>
          <p:nvPr/>
        </p:nvSpPr>
        <p:spPr>
          <a:xfrm>
            <a:off x="8329369" y="4032564"/>
            <a:ext cx="253872" cy="42453"/>
          </a:xfrm>
          <a:custGeom>
            <a:rect b="b" l="l" r="r" t="t"/>
            <a:pathLst>
              <a:path extrusionOk="0" h="93345" w="558165">
                <a:moveTo>
                  <a:pt x="186067" y="0"/>
                </a:moveTo>
                <a:lnTo>
                  <a:pt x="93065" y="0"/>
                </a:lnTo>
                <a:lnTo>
                  <a:pt x="0" y="0"/>
                </a:lnTo>
                <a:lnTo>
                  <a:pt x="0" y="93065"/>
                </a:lnTo>
                <a:lnTo>
                  <a:pt x="93002" y="93065"/>
                </a:lnTo>
                <a:lnTo>
                  <a:pt x="186067" y="93065"/>
                </a:lnTo>
                <a:lnTo>
                  <a:pt x="186067" y="0"/>
                </a:lnTo>
                <a:close/>
              </a:path>
              <a:path extrusionOk="0" h="93345" w="558165">
                <a:moveTo>
                  <a:pt x="558101" y="0"/>
                </a:moveTo>
                <a:lnTo>
                  <a:pt x="558101" y="0"/>
                </a:lnTo>
                <a:lnTo>
                  <a:pt x="186080" y="0"/>
                </a:lnTo>
                <a:lnTo>
                  <a:pt x="186080" y="93065"/>
                </a:lnTo>
                <a:lnTo>
                  <a:pt x="558101" y="93065"/>
                </a:lnTo>
                <a:lnTo>
                  <a:pt x="558101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65" name="Google Shape;465;p30"/>
          <p:cNvSpPr/>
          <p:nvPr/>
        </p:nvSpPr>
        <p:spPr>
          <a:xfrm>
            <a:off x="8625427" y="4032559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66" name="Google Shape;466;p30"/>
          <p:cNvSpPr/>
          <p:nvPr/>
        </p:nvSpPr>
        <p:spPr>
          <a:xfrm>
            <a:off x="7610475" y="4074886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67" name="Google Shape;467;p30"/>
          <p:cNvSpPr/>
          <p:nvPr/>
        </p:nvSpPr>
        <p:spPr>
          <a:xfrm>
            <a:off x="8033407" y="4074886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68" name="Google Shape;468;p30"/>
          <p:cNvSpPr/>
          <p:nvPr/>
        </p:nvSpPr>
        <p:spPr>
          <a:xfrm>
            <a:off x="8202485" y="4074886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69" name="Google Shape;469;p30"/>
          <p:cNvSpPr/>
          <p:nvPr/>
        </p:nvSpPr>
        <p:spPr>
          <a:xfrm>
            <a:off x="8371675" y="4074886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70" name="Google Shape;470;p30"/>
          <p:cNvSpPr/>
          <p:nvPr/>
        </p:nvSpPr>
        <p:spPr>
          <a:xfrm>
            <a:off x="8498560" y="4074886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71" name="Google Shape;471;p30"/>
          <p:cNvSpPr/>
          <p:nvPr/>
        </p:nvSpPr>
        <p:spPr>
          <a:xfrm>
            <a:off x="7652798" y="4117105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72" name="Google Shape;472;p30"/>
          <p:cNvSpPr/>
          <p:nvPr/>
        </p:nvSpPr>
        <p:spPr>
          <a:xfrm>
            <a:off x="7779664" y="4117105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73" name="Google Shape;473;p30"/>
          <p:cNvSpPr/>
          <p:nvPr/>
        </p:nvSpPr>
        <p:spPr>
          <a:xfrm>
            <a:off x="7864199" y="4117105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74" name="Google Shape;474;p30"/>
          <p:cNvSpPr/>
          <p:nvPr/>
        </p:nvSpPr>
        <p:spPr>
          <a:xfrm>
            <a:off x="7948761" y="4117105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75" name="Google Shape;475;p30"/>
          <p:cNvSpPr/>
          <p:nvPr/>
        </p:nvSpPr>
        <p:spPr>
          <a:xfrm>
            <a:off x="8033406" y="4117107"/>
            <a:ext cx="84624" cy="42453"/>
          </a:xfrm>
          <a:custGeom>
            <a:rect b="b" l="l" r="r" t="t"/>
            <a:pathLst>
              <a:path extrusionOk="0" h="93345" w="186055">
                <a:moveTo>
                  <a:pt x="185889" y="0"/>
                </a:moveTo>
                <a:lnTo>
                  <a:pt x="93065" y="0"/>
                </a:lnTo>
                <a:lnTo>
                  <a:pt x="92824" y="0"/>
                </a:lnTo>
                <a:lnTo>
                  <a:pt x="0" y="0"/>
                </a:lnTo>
                <a:lnTo>
                  <a:pt x="0" y="93065"/>
                </a:lnTo>
                <a:lnTo>
                  <a:pt x="92824" y="93065"/>
                </a:lnTo>
                <a:lnTo>
                  <a:pt x="93065" y="93065"/>
                </a:lnTo>
                <a:lnTo>
                  <a:pt x="185889" y="93065"/>
                </a:lnTo>
                <a:lnTo>
                  <a:pt x="185889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76" name="Google Shape;476;p30"/>
          <p:cNvSpPr/>
          <p:nvPr/>
        </p:nvSpPr>
        <p:spPr>
          <a:xfrm>
            <a:off x="8160273" y="4117107"/>
            <a:ext cx="169248" cy="42453"/>
          </a:xfrm>
          <a:custGeom>
            <a:rect b="b" l="l" r="r" t="t"/>
            <a:pathLst>
              <a:path extrusionOk="0" h="93345" w="372109">
                <a:moveTo>
                  <a:pt x="185864" y="0"/>
                </a:moveTo>
                <a:lnTo>
                  <a:pt x="93065" y="0"/>
                </a:lnTo>
                <a:lnTo>
                  <a:pt x="92798" y="0"/>
                </a:lnTo>
                <a:lnTo>
                  <a:pt x="0" y="0"/>
                </a:lnTo>
                <a:lnTo>
                  <a:pt x="0" y="93065"/>
                </a:lnTo>
                <a:lnTo>
                  <a:pt x="92798" y="93065"/>
                </a:lnTo>
                <a:lnTo>
                  <a:pt x="93065" y="93065"/>
                </a:lnTo>
                <a:lnTo>
                  <a:pt x="185864" y="93065"/>
                </a:lnTo>
                <a:lnTo>
                  <a:pt x="185864" y="0"/>
                </a:lnTo>
                <a:close/>
              </a:path>
              <a:path extrusionOk="0" h="93345" w="372109">
                <a:moveTo>
                  <a:pt x="371995" y="0"/>
                </a:moveTo>
                <a:lnTo>
                  <a:pt x="278942" y="0"/>
                </a:lnTo>
                <a:lnTo>
                  <a:pt x="185877" y="0"/>
                </a:lnTo>
                <a:lnTo>
                  <a:pt x="185877" y="93065"/>
                </a:lnTo>
                <a:lnTo>
                  <a:pt x="278930" y="93065"/>
                </a:lnTo>
                <a:lnTo>
                  <a:pt x="371995" y="93065"/>
                </a:lnTo>
                <a:lnTo>
                  <a:pt x="37199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77" name="Google Shape;477;p30"/>
          <p:cNvSpPr/>
          <p:nvPr/>
        </p:nvSpPr>
        <p:spPr>
          <a:xfrm>
            <a:off x="8371675" y="4117105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78" name="Google Shape;478;p30"/>
          <p:cNvSpPr/>
          <p:nvPr/>
        </p:nvSpPr>
        <p:spPr>
          <a:xfrm>
            <a:off x="8625427" y="4117105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79" name="Google Shape;479;p30"/>
          <p:cNvSpPr/>
          <p:nvPr/>
        </p:nvSpPr>
        <p:spPr>
          <a:xfrm>
            <a:off x="7906531" y="4159432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80" name="Google Shape;480;p30"/>
          <p:cNvSpPr/>
          <p:nvPr/>
        </p:nvSpPr>
        <p:spPr>
          <a:xfrm>
            <a:off x="7991084" y="4159432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81" name="Google Shape;481;p30"/>
          <p:cNvSpPr/>
          <p:nvPr/>
        </p:nvSpPr>
        <p:spPr>
          <a:xfrm>
            <a:off x="8160274" y="4159432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82" name="Google Shape;482;p30"/>
          <p:cNvSpPr/>
          <p:nvPr/>
        </p:nvSpPr>
        <p:spPr>
          <a:xfrm>
            <a:off x="8244816" y="4159434"/>
            <a:ext cx="84913" cy="42453"/>
          </a:xfrm>
          <a:custGeom>
            <a:rect b="b" l="l" r="r" t="t"/>
            <a:pathLst>
              <a:path extrusionOk="0" h="93345" w="186690">
                <a:moveTo>
                  <a:pt x="186118" y="0"/>
                </a:moveTo>
                <a:lnTo>
                  <a:pt x="93065" y="0"/>
                </a:lnTo>
                <a:lnTo>
                  <a:pt x="0" y="0"/>
                </a:lnTo>
                <a:lnTo>
                  <a:pt x="0" y="93065"/>
                </a:lnTo>
                <a:lnTo>
                  <a:pt x="93052" y="93065"/>
                </a:lnTo>
                <a:lnTo>
                  <a:pt x="186118" y="93065"/>
                </a:lnTo>
                <a:lnTo>
                  <a:pt x="186118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83" name="Google Shape;483;p30"/>
          <p:cNvSpPr/>
          <p:nvPr/>
        </p:nvSpPr>
        <p:spPr>
          <a:xfrm>
            <a:off x="8371670" y="4159434"/>
            <a:ext cx="84913" cy="42453"/>
          </a:xfrm>
          <a:custGeom>
            <a:rect b="b" l="l" r="r" t="t"/>
            <a:pathLst>
              <a:path extrusionOk="0" h="93345" w="186690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  <a:path extrusionOk="0" h="93345" w="186690">
                <a:moveTo>
                  <a:pt x="186143" y="0"/>
                </a:moveTo>
                <a:lnTo>
                  <a:pt x="93078" y="0"/>
                </a:lnTo>
                <a:lnTo>
                  <a:pt x="93078" y="93065"/>
                </a:lnTo>
                <a:lnTo>
                  <a:pt x="186143" y="93065"/>
                </a:lnTo>
                <a:lnTo>
                  <a:pt x="186143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84" name="Google Shape;484;p30"/>
          <p:cNvSpPr/>
          <p:nvPr/>
        </p:nvSpPr>
        <p:spPr>
          <a:xfrm>
            <a:off x="8583091" y="4159434"/>
            <a:ext cx="84913" cy="42453"/>
          </a:xfrm>
          <a:custGeom>
            <a:rect b="b" l="l" r="r" t="t"/>
            <a:pathLst>
              <a:path extrusionOk="0" h="93345" w="186690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  <a:path extrusionOk="0" h="93345" w="186690">
                <a:moveTo>
                  <a:pt x="186143" y="0"/>
                </a:moveTo>
                <a:lnTo>
                  <a:pt x="93078" y="0"/>
                </a:lnTo>
                <a:lnTo>
                  <a:pt x="93078" y="93065"/>
                </a:lnTo>
                <a:lnTo>
                  <a:pt x="186143" y="93065"/>
                </a:lnTo>
                <a:lnTo>
                  <a:pt x="186143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85" name="Google Shape;485;p30"/>
          <p:cNvSpPr/>
          <p:nvPr/>
        </p:nvSpPr>
        <p:spPr>
          <a:xfrm>
            <a:off x="7610471" y="4201760"/>
            <a:ext cx="127080" cy="42453"/>
          </a:xfrm>
          <a:custGeom>
            <a:rect b="b" l="l" r="r" t="t"/>
            <a:pathLst>
              <a:path extrusionOk="0" h="93345" w="279400">
                <a:moveTo>
                  <a:pt x="279171" y="0"/>
                </a:moveTo>
                <a:lnTo>
                  <a:pt x="279171" y="0"/>
                </a:lnTo>
                <a:lnTo>
                  <a:pt x="0" y="0"/>
                </a:lnTo>
                <a:lnTo>
                  <a:pt x="0" y="93065"/>
                </a:lnTo>
                <a:lnTo>
                  <a:pt x="279171" y="93065"/>
                </a:lnTo>
                <a:lnTo>
                  <a:pt x="279171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86" name="Google Shape;486;p30"/>
          <p:cNvSpPr/>
          <p:nvPr/>
        </p:nvSpPr>
        <p:spPr>
          <a:xfrm>
            <a:off x="7821892" y="4201760"/>
            <a:ext cx="84913" cy="42453"/>
          </a:xfrm>
          <a:custGeom>
            <a:rect b="b" l="l" r="r" t="t"/>
            <a:pathLst>
              <a:path extrusionOk="0" h="93345" w="186690">
                <a:moveTo>
                  <a:pt x="186080" y="0"/>
                </a:moveTo>
                <a:lnTo>
                  <a:pt x="93065" y="0"/>
                </a:lnTo>
                <a:lnTo>
                  <a:pt x="0" y="0"/>
                </a:lnTo>
                <a:lnTo>
                  <a:pt x="0" y="93065"/>
                </a:lnTo>
                <a:lnTo>
                  <a:pt x="93014" y="93065"/>
                </a:lnTo>
                <a:lnTo>
                  <a:pt x="186080" y="93065"/>
                </a:lnTo>
                <a:lnTo>
                  <a:pt x="186080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87" name="Google Shape;487;p30"/>
          <p:cNvSpPr/>
          <p:nvPr/>
        </p:nvSpPr>
        <p:spPr>
          <a:xfrm>
            <a:off x="8033406" y="4201760"/>
            <a:ext cx="84624" cy="42453"/>
          </a:xfrm>
          <a:custGeom>
            <a:rect b="b" l="l" r="r" t="t"/>
            <a:pathLst>
              <a:path extrusionOk="0" h="93345" w="186055">
                <a:moveTo>
                  <a:pt x="185889" y="0"/>
                </a:moveTo>
                <a:lnTo>
                  <a:pt x="93065" y="0"/>
                </a:lnTo>
                <a:lnTo>
                  <a:pt x="92824" y="0"/>
                </a:lnTo>
                <a:lnTo>
                  <a:pt x="0" y="0"/>
                </a:lnTo>
                <a:lnTo>
                  <a:pt x="0" y="93065"/>
                </a:lnTo>
                <a:lnTo>
                  <a:pt x="92824" y="93065"/>
                </a:lnTo>
                <a:lnTo>
                  <a:pt x="93065" y="93065"/>
                </a:lnTo>
                <a:lnTo>
                  <a:pt x="185889" y="93065"/>
                </a:lnTo>
                <a:lnTo>
                  <a:pt x="185889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88" name="Google Shape;488;p30"/>
          <p:cNvSpPr/>
          <p:nvPr/>
        </p:nvSpPr>
        <p:spPr>
          <a:xfrm>
            <a:off x="8244817" y="4201758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89" name="Google Shape;489;p30"/>
          <p:cNvSpPr/>
          <p:nvPr/>
        </p:nvSpPr>
        <p:spPr>
          <a:xfrm>
            <a:off x="8498560" y="4201760"/>
            <a:ext cx="84913" cy="42453"/>
          </a:xfrm>
          <a:custGeom>
            <a:rect b="b" l="l" r="r" t="t"/>
            <a:pathLst>
              <a:path extrusionOk="0" h="93345" w="186690">
                <a:moveTo>
                  <a:pt x="186118" y="0"/>
                </a:moveTo>
                <a:lnTo>
                  <a:pt x="93065" y="0"/>
                </a:lnTo>
                <a:lnTo>
                  <a:pt x="0" y="0"/>
                </a:lnTo>
                <a:lnTo>
                  <a:pt x="0" y="93065"/>
                </a:lnTo>
                <a:lnTo>
                  <a:pt x="93052" y="93065"/>
                </a:lnTo>
                <a:lnTo>
                  <a:pt x="186118" y="93065"/>
                </a:lnTo>
                <a:lnTo>
                  <a:pt x="186118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90" name="Google Shape;490;p30"/>
          <p:cNvSpPr/>
          <p:nvPr/>
        </p:nvSpPr>
        <p:spPr>
          <a:xfrm>
            <a:off x="8625427" y="4201758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91" name="Google Shape;491;p30"/>
          <p:cNvSpPr/>
          <p:nvPr/>
        </p:nvSpPr>
        <p:spPr>
          <a:xfrm>
            <a:off x="7948759" y="4243982"/>
            <a:ext cx="127080" cy="42453"/>
          </a:xfrm>
          <a:custGeom>
            <a:rect b="b" l="l" r="r" t="t"/>
            <a:pathLst>
              <a:path extrusionOk="0" h="93345" w="279400">
                <a:moveTo>
                  <a:pt x="279171" y="0"/>
                </a:moveTo>
                <a:lnTo>
                  <a:pt x="279171" y="0"/>
                </a:lnTo>
                <a:lnTo>
                  <a:pt x="0" y="0"/>
                </a:lnTo>
                <a:lnTo>
                  <a:pt x="0" y="93065"/>
                </a:lnTo>
                <a:lnTo>
                  <a:pt x="279171" y="93065"/>
                </a:lnTo>
                <a:lnTo>
                  <a:pt x="279171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92" name="Google Shape;492;p30"/>
          <p:cNvSpPr/>
          <p:nvPr/>
        </p:nvSpPr>
        <p:spPr>
          <a:xfrm>
            <a:off x="8160274" y="4243978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93" name="Google Shape;493;p30"/>
          <p:cNvSpPr/>
          <p:nvPr/>
        </p:nvSpPr>
        <p:spPr>
          <a:xfrm>
            <a:off x="8287138" y="4243982"/>
            <a:ext cx="253872" cy="42453"/>
          </a:xfrm>
          <a:custGeom>
            <a:rect b="b" l="l" r="r" t="t"/>
            <a:pathLst>
              <a:path extrusionOk="0" h="93345" w="558165">
                <a:moveTo>
                  <a:pt x="278917" y="0"/>
                </a:moveTo>
                <a:lnTo>
                  <a:pt x="278917" y="0"/>
                </a:lnTo>
                <a:lnTo>
                  <a:pt x="0" y="0"/>
                </a:lnTo>
                <a:lnTo>
                  <a:pt x="0" y="93065"/>
                </a:lnTo>
                <a:lnTo>
                  <a:pt x="278917" y="93065"/>
                </a:lnTo>
                <a:lnTo>
                  <a:pt x="278917" y="0"/>
                </a:lnTo>
                <a:close/>
              </a:path>
              <a:path extrusionOk="0" h="93345" w="558165">
                <a:moveTo>
                  <a:pt x="557898" y="0"/>
                </a:moveTo>
                <a:lnTo>
                  <a:pt x="557898" y="0"/>
                </a:lnTo>
                <a:lnTo>
                  <a:pt x="278930" y="0"/>
                </a:lnTo>
                <a:lnTo>
                  <a:pt x="278930" y="93065"/>
                </a:lnTo>
                <a:lnTo>
                  <a:pt x="557898" y="93065"/>
                </a:lnTo>
                <a:lnTo>
                  <a:pt x="557898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94" name="Google Shape;494;p30"/>
          <p:cNvSpPr/>
          <p:nvPr/>
        </p:nvSpPr>
        <p:spPr>
          <a:xfrm>
            <a:off x="7610471" y="4286309"/>
            <a:ext cx="127080" cy="42453"/>
          </a:xfrm>
          <a:custGeom>
            <a:rect b="b" l="l" r="r" t="t"/>
            <a:pathLst>
              <a:path extrusionOk="0" h="93345" w="279400">
                <a:moveTo>
                  <a:pt x="279171" y="0"/>
                </a:moveTo>
                <a:lnTo>
                  <a:pt x="279171" y="0"/>
                </a:lnTo>
                <a:lnTo>
                  <a:pt x="0" y="0"/>
                </a:lnTo>
                <a:lnTo>
                  <a:pt x="0" y="93065"/>
                </a:lnTo>
                <a:lnTo>
                  <a:pt x="279171" y="93065"/>
                </a:lnTo>
                <a:lnTo>
                  <a:pt x="279171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95" name="Google Shape;495;p30"/>
          <p:cNvSpPr/>
          <p:nvPr/>
        </p:nvSpPr>
        <p:spPr>
          <a:xfrm>
            <a:off x="7821892" y="4286309"/>
            <a:ext cx="169248" cy="42453"/>
          </a:xfrm>
          <a:custGeom>
            <a:rect b="b" l="l" r="r" t="t"/>
            <a:pathLst>
              <a:path extrusionOk="0" h="93345" w="372109">
                <a:moveTo>
                  <a:pt x="371995" y="0"/>
                </a:moveTo>
                <a:lnTo>
                  <a:pt x="371995" y="0"/>
                </a:lnTo>
                <a:lnTo>
                  <a:pt x="0" y="0"/>
                </a:lnTo>
                <a:lnTo>
                  <a:pt x="0" y="93065"/>
                </a:lnTo>
                <a:lnTo>
                  <a:pt x="371995" y="93065"/>
                </a:lnTo>
                <a:lnTo>
                  <a:pt x="37199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96" name="Google Shape;496;p30"/>
          <p:cNvSpPr/>
          <p:nvPr/>
        </p:nvSpPr>
        <p:spPr>
          <a:xfrm>
            <a:off x="8075625" y="4286309"/>
            <a:ext cx="127080" cy="42453"/>
          </a:xfrm>
          <a:custGeom>
            <a:rect b="b" l="l" r="r" t="t"/>
            <a:pathLst>
              <a:path extrusionOk="0" h="93345" w="279400">
                <a:moveTo>
                  <a:pt x="279171" y="0"/>
                </a:moveTo>
                <a:lnTo>
                  <a:pt x="279171" y="0"/>
                </a:lnTo>
                <a:lnTo>
                  <a:pt x="0" y="0"/>
                </a:lnTo>
                <a:lnTo>
                  <a:pt x="0" y="93065"/>
                </a:lnTo>
                <a:lnTo>
                  <a:pt x="279171" y="93065"/>
                </a:lnTo>
                <a:lnTo>
                  <a:pt x="279171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97" name="Google Shape;497;p30"/>
          <p:cNvSpPr/>
          <p:nvPr/>
        </p:nvSpPr>
        <p:spPr>
          <a:xfrm>
            <a:off x="8287138" y="4286309"/>
            <a:ext cx="211704" cy="42453"/>
          </a:xfrm>
          <a:custGeom>
            <a:rect b="b" l="l" r="r" t="t"/>
            <a:pathLst>
              <a:path extrusionOk="0" h="93345" w="465455">
                <a:moveTo>
                  <a:pt x="278917" y="0"/>
                </a:moveTo>
                <a:lnTo>
                  <a:pt x="278917" y="0"/>
                </a:lnTo>
                <a:lnTo>
                  <a:pt x="0" y="0"/>
                </a:lnTo>
                <a:lnTo>
                  <a:pt x="0" y="93065"/>
                </a:lnTo>
                <a:lnTo>
                  <a:pt x="278917" y="93065"/>
                </a:lnTo>
                <a:lnTo>
                  <a:pt x="278917" y="0"/>
                </a:lnTo>
                <a:close/>
              </a:path>
              <a:path extrusionOk="0" h="93345" w="465455">
                <a:moveTo>
                  <a:pt x="464845" y="0"/>
                </a:moveTo>
                <a:lnTo>
                  <a:pt x="371995" y="0"/>
                </a:lnTo>
                <a:lnTo>
                  <a:pt x="371779" y="0"/>
                </a:lnTo>
                <a:lnTo>
                  <a:pt x="278930" y="0"/>
                </a:lnTo>
                <a:lnTo>
                  <a:pt x="278930" y="93065"/>
                </a:lnTo>
                <a:lnTo>
                  <a:pt x="371779" y="93065"/>
                </a:lnTo>
                <a:lnTo>
                  <a:pt x="371995" y="93065"/>
                </a:lnTo>
                <a:lnTo>
                  <a:pt x="464845" y="93065"/>
                </a:lnTo>
                <a:lnTo>
                  <a:pt x="46484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98" name="Google Shape;498;p30"/>
          <p:cNvSpPr/>
          <p:nvPr/>
        </p:nvSpPr>
        <p:spPr>
          <a:xfrm>
            <a:off x="8583094" y="4286304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99" name="Google Shape;499;p30"/>
          <p:cNvSpPr/>
          <p:nvPr/>
        </p:nvSpPr>
        <p:spPr>
          <a:xfrm>
            <a:off x="7948761" y="4328631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00" name="Google Shape;500;p30"/>
          <p:cNvSpPr/>
          <p:nvPr/>
        </p:nvSpPr>
        <p:spPr>
          <a:xfrm>
            <a:off x="8033407" y="4328631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01" name="Google Shape;501;p30"/>
          <p:cNvSpPr/>
          <p:nvPr/>
        </p:nvSpPr>
        <p:spPr>
          <a:xfrm>
            <a:off x="8117951" y="4328631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02" name="Google Shape;502;p30"/>
          <p:cNvSpPr/>
          <p:nvPr/>
        </p:nvSpPr>
        <p:spPr>
          <a:xfrm>
            <a:off x="8287140" y="4328631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03" name="Google Shape;503;p30"/>
          <p:cNvSpPr/>
          <p:nvPr/>
        </p:nvSpPr>
        <p:spPr>
          <a:xfrm>
            <a:off x="8456237" y="4328631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04" name="Google Shape;504;p30"/>
          <p:cNvSpPr/>
          <p:nvPr/>
        </p:nvSpPr>
        <p:spPr>
          <a:xfrm>
            <a:off x="8625427" y="4328631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05" name="Google Shape;505;p30"/>
          <p:cNvSpPr/>
          <p:nvPr/>
        </p:nvSpPr>
        <p:spPr>
          <a:xfrm>
            <a:off x="7948759" y="4370851"/>
            <a:ext cx="84913" cy="42453"/>
          </a:xfrm>
          <a:custGeom>
            <a:rect b="b" l="l" r="r" t="t"/>
            <a:pathLst>
              <a:path extrusionOk="0" h="93345" w="186690">
                <a:moveTo>
                  <a:pt x="186118" y="0"/>
                </a:moveTo>
                <a:lnTo>
                  <a:pt x="93065" y="0"/>
                </a:lnTo>
                <a:lnTo>
                  <a:pt x="0" y="0"/>
                </a:lnTo>
                <a:lnTo>
                  <a:pt x="0" y="93065"/>
                </a:lnTo>
                <a:lnTo>
                  <a:pt x="93052" y="93065"/>
                </a:lnTo>
                <a:lnTo>
                  <a:pt x="186118" y="93065"/>
                </a:lnTo>
                <a:lnTo>
                  <a:pt x="186118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06" name="Google Shape;506;p30"/>
          <p:cNvSpPr/>
          <p:nvPr/>
        </p:nvSpPr>
        <p:spPr>
          <a:xfrm>
            <a:off x="8117949" y="4370851"/>
            <a:ext cx="127080" cy="42453"/>
          </a:xfrm>
          <a:custGeom>
            <a:rect b="b" l="l" r="r" t="t"/>
            <a:pathLst>
              <a:path extrusionOk="0" h="93345" w="279400">
                <a:moveTo>
                  <a:pt x="278917" y="0"/>
                </a:moveTo>
                <a:lnTo>
                  <a:pt x="278917" y="0"/>
                </a:lnTo>
                <a:lnTo>
                  <a:pt x="0" y="0"/>
                </a:lnTo>
                <a:lnTo>
                  <a:pt x="0" y="93065"/>
                </a:lnTo>
                <a:lnTo>
                  <a:pt x="278917" y="93065"/>
                </a:lnTo>
                <a:lnTo>
                  <a:pt x="278917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07" name="Google Shape;507;p30"/>
          <p:cNvSpPr/>
          <p:nvPr/>
        </p:nvSpPr>
        <p:spPr>
          <a:xfrm>
            <a:off x="8287140" y="4370851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08" name="Google Shape;508;p30"/>
          <p:cNvSpPr/>
          <p:nvPr/>
        </p:nvSpPr>
        <p:spPr>
          <a:xfrm>
            <a:off x="8371675" y="4370851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09" name="Google Shape;509;p30"/>
          <p:cNvSpPr/>
          <p:nvPr/>
        </p:nvSpPr>
        <p:spPr>
          <a:xfrm>
            <a:off x="8456237" y="4370851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10" name="Google Shape;510;p30"/>
          <p:cNvSpPr/>
          <p:nvPr/>
        </p:nvSpPr>
        <p:spPr>
          <a:xfrm>
            <a:off x="8625427" y="4370851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11" name="Google Shape;511;p30"/>
          <p:cNvSpPr/>
          <p:nvPr/>
        </p:nvSpPr>
        <p:spPr>
          <a:xfrm>
            <a:off x="8033406" y="4413177"/>
            <a:ext cx="127080" cy="42453"/>
          </a:xfrm>
          <a:custGeom>
            <a:rect b="b" l="l" r="r" t="t"/>
            <a:pathLst>
              <a:path extrusionOk="0" h="93345" w="279400">
                <a:moveTo>
                  <a:pt x="278942" y="0"/>
                </a:moveTo>
                <a:lnTo>
                  <a:pt x="278942" y="0"/>
                </a:lnTo>
                <a:lnTo>
                  <a:pt x="0" y="0"/>
                </a:lnTo>
                <a:lnTo>
                  <a:pt x="0" y="93065"/>
                </a:lnTo>
                <a:lnTo>
                  <a:pt x="278942" y="93065"/>
                </a:lnTo>
                <a:lnTo>
                  <a:pt x="278942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12" name="Google Shape;512;p30"/>
          <p:cNvSpPr/>
          <p:nvPr/>
        </p:nvSpPr>
        <p:spPr>
          <a:xfrm>
            <a:off x="8202481" y="4413177"/>
            <a:ext cx="127080" cy="42453"/>
          </a:xfrm>
          <a:custGeom>
            <a:rect b="b" l="l" r="r" t="t"/>
            <a:pathLst>
              <a:path extrusionOk="0" h="93345" w="279400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  <a:path extrusionOk="0" h="93345" w="279400">
                <a:moveTo>
                  <a:pt x="279196" y="0"/>
                </a:moveTo>
                <a:lnTo>
                  <a:pt x="186143" y="0"/>
                </a:lnTo>
                <a:lnTo>
                  <a:pt x="93078" y="0"/>
                </a:lnTo>
                <a:lnTo>
                  <a:pt x="93078" y="93065"/>
                </a:lnTo>
                <a:lnTo>
                  <a:pt x="186131" y="93065"/>
                </a:lnTo>
                <a:lnTo>
                  <a:pt x="279196" y="93065"/>
                </a:lnTo>
                <a:lnTo>
                  <a:pt x="279196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13" name="Google Shape;513;p30"/>
          <p:cNvSpPr/>
          <p:nvPr/>
        </p:nvSpPr>
        <p:spPr>
          <a:xfrm>
            <a:off x="8456237" y="4413177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14" name="Google Shape;514;p30"/>
          <p:cNvSpPr/>
          <p:nvPr/>
        </p:nvSpPr>
        <p:spPr>
          <a:xfrm>
            <a:off x="8033407" y="4455503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15" name="Google Shape;515;p30"/>
          <p:cNvSpPr/>
          <p:nvPr/>
        </p:nvSpPr>
        <p:spPr>
          <a:xfrm>
            <a:off x="8160273" y="4455504"/>
            <a:ext cx="338496" cy="42453"/>
          </a:xfrm>
          <a:custGeom>
            <a:rect b="b" l="l" r="r" t="t"/>
            <a:pathLst>
              <a:path extrusionOk="0" h="93345" w="744219">
                <a:moveTo>
                  <a:pt x="185864" y="0"/>
                </a:moveTo>
                <a:lnTo>
                  <a:pt x="93065" y="0"/>
                </a:lnTo>
                <a:lnTo>
                  <a:pt x="92798" y="0"/>
                </a:lnTo>
                <a:lnTo>
                  <a:pt x="0" y="0"/>
                </a:lnTo>
                <a:lnTo>
                  <a:pt x="0" y="93065"/>
                </a:lnTo>
                <a:lnTo>
                  <a:pt x="92798" y="93065"/>
                </a:lnTo>
                <a:lnTo>
                  <a:pt x="93065" y="93065"/>
                </a:lnTo>
                <a:lnTo>
                  <a:pt x="185864" y="93065"/>
                </a:lnTo>
                <a:lnTo>
                  <a:pt x="185864" y="0"/>
                </a:lnTo>
                <a:close/>
              </a:path>
              <a:path extrusionOk="0" h="93345" w="744219">
                <a:moveTo>
                  <a:pt x="557847" y="0"/>
                </a:moveTo>
                <a:lnTo>
                  <a:pt x="557847" y="0"/>
                </a:lnTo>
                <a:lnTo>
                  <a:pt x="185877" y="0"/>
                </a:lnTo>
                <a:lnTo>
                  <a:pt x="185877" y="93065"/>
                </a:lnTo>
                <a:lnTo>
                  <a:pt x="557847" y="93065"/>
                </a:lnTo>
                <a:lnTo>
                  <a:pt x="557847" y="0"/>
                </a:lnTo>
                <a:close/>
              </a:path>
              <a:path extrusionOk="0" h="93345" w="744219">
                <a:moveTo>
                  <a:pt x="743775" y="0"/>
                </a:moveTo>
                <a:lnTo>
                  <a:pt x="650925" y="0"/>
                </a:lnTo>
                <a:lnTo>
                  <a:pt x="650709" y="0"/>
                </a:lnTo>
                <a:lnTo>
                  <a:pt x="557860" y="0"/>
                </a:lnTo>
                <a:lnTo>
                  <a:pt x="557860" y="93065"/>
                </a:lnTo>
                <a:lnTo>
                  <a:pt x="650709" y="93065"/>
                </a:lnTo>
                <a:lnTo>
                  <a:pt x="650925" y="93065"/>
                </a:lnTo>
                <a:lnTo>
                  <a:pt x="743775" y="93065"/>
                </a:lnTo>
                <a:lnTo>
                  <a:pt x="74377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16" name="Google Shape;516;p30"/>
          <p:cNvSpPr/>
          <p:nvPr/>
        </p:nvSpPr>
        <p:spPr>
          <a:xfrm>
            <a:off x="8625427" y="4455503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17" name="Google Shape;517;p30"/>
          <p:cNvSpPr/>
          <p:nvPr/>
        </p:nvSpPr>
        <p:spPr>
          <a:xfrm>
            <a:off x="8033407" y="4497724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18" name="Google Shape;518;p30"/>
          <p:cNvSpPr/>
          <p:nvPr/>
        </p:nvSpPr>
        <p:spPr>
          <a:xfrm>
            <a:off x="8160273" y="4497726"/>
            <a:ext cx="127080" cy="42453"/>
          </a:xfrm>
          <a:custGeom>
            <a:rect b="b" l="l" r="r" t="t"/>
            <a:pathLst>
              <a:path extrusionOk="0" h="93345" w="279400">
                <a:moveTo>
                  <a:pt x="185864" y="0"/>
                </a:moveTo>
                <a:lnTo>
                  <a:pt x="93065" y="0"/>
                </a:lnTo>
                <a:lnTo>
                  <a:pt x="92798" y="0"/>
                </a:lnTo>
                <a:lnTo>
                  <a:pt x="0" y="0"/>
                </a:lnTo>
                <a:lnTo>
                  <a:pt x="0" y="93065"/>
                </a:lnTo>
                <a:lnTo>
                  <a:pt x="92798" y="93065"/>
                </a:lnTo>
                <a:lnTo>
                  <a:pt x="93065" y="93065"/>
                </a:lnTo>
                <a:lnTo>
                  <a:pt x="185864" y="93065"/>
                </a:lnTo>
                <a:lnTo>
                  <a:pt x="185864" y="0"/>
                </a:lnTo>
                <a:close/>
              </a:path>
              <a:path extrusionOk="0" h="93345" w="279400">
                <a:moveTo>
                  <a:pt x="278942" y="0"/>
                </a:moveTo>
                <a:lnTo>
                  <a:pt x="185877" y="0"/>
                </a:lnTo>
                <a:lnTo>
                  <a:pt x="185877" y="93065"/>
                </a:lnTo>
                <a:lnTo>
                  <a:pt x="278942" y="93065"/>
                </a:lnTo>
                <a:lnTo>
                  <a:pt x="278942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19" name="Google Shape;519;p30"/>
          <p:cNvSpPr/>
          <p:nvPr/>
        </p:nvSpPr>
        <p:spPr>
          <a:xfrm>
            <a:off x="8329370" y="4497724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20" name="Google Shape;520;p30"/>
          <p:cNvSpPr/>
          <p:nvPr/>
        </p:nvSpPr>
        <p:spPr>
          <a:xfrm>
            <a:off x="8456237" y="4497724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21" name="Google Shape;521;p30"/>
          <p:cNvSpPr/>
          <p:nvPr/>
        </p:nvSpPr>
        <p:spPr>
          <a:xfrm>
            <a:off x="8540883" y="4497726"/>
            <a:ext cx="84624" cy="42453"/>
          </a:xfrm>
          <a:custGeom>
            <a:rect b="b" l="l" r="r" t="t"/>
            <a:pathLst>
              <a:path extrusionOk="0" h="93345" w="186055">
                <a:moveTo>
                  <a:pt x="185864" y="0"/>
                </a:moveTo>
                <a:lnTo>
                  <a:pt x="93065" y="0"/>
                </a:lnTo>
                <a:lnTo>
                  <a:pt x="92798" y="0"/>
                </a:lnTo>
                <a:lnTo>
                  <a:pt x="0" y="0"/>
                </a:lnTo>
                <a:lnTo>
                  <a:pt x="0" y="93065"/>
                </a:lnTo>
                <a:lnTo>
                  <a:pt x="92798" y="93065"/>
                </a:lnTo>
                <a:lnTo>
                  <a:pt x="93065" y="93065"/>
                </a:lnTo>
                <a:lnTo>
                  <a:pt x="185864" y="93065"/>
                </a:lnTo>
                <a:lnTo>
                  <a:pt x="1858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22" name="Google Shape;522;p30"/>
          <p:cNvSpPr/>
          <p:nvPr/>
        </p:nvSpPr>
        <p:spPr>
          <a:xfrm>
            <a:off x="7948759" y="4540052"/>
            <a:ext cx="169248" cy="42453"/>
          </a:xfrm>
          <a:custGeom>
            <a:rect b="b" l="l" r="r" t="t"/>
            <a:pathLst>
              <a:path extrusionOk="0" h="93345" w="372109">
                <a:moveTo>
                  <a:pt x="371995" y="0"/>
                </a:moveTo>
                <a:lnTo>
                  <a:pt x="371995" y="0"/>
                </a:lnTo>
                <a:lnTo>
                  <a:pt x="0" y="0"/>
                </a:lnTo>
                <a:lnTo>
                  <a:pt x="0" y="93065"/>
                </a:lnTo>
                <a:lnTo>
                  <a:pt x="371995" y="93065"/>
                </a:lnTo>
                <a:lnTo>
                  <a:pt x="37199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23" name="Google Shape;523;p30"/>
          <p:cNvSpPr/>
          <p:nvPr/>
        </p:nvSpPr>
        <p:spPr>
          <a:xfrm>
            <a:off x="8244817" y="4540050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24" name="Google Shape;524;p30"/>
          <p:cNvSpPr/>
          <p:nvPr/>
        </p:nvSpPr>
        <p:spPr>
          <a:xfrm>
            <a:off x="8414005" y="4540052"/>
            <a:ext cx="127080" cy="42453"/>
          </a:xfrm>
          <a:custGeom>
            <a:rect b="b" l="l" r="r" t="t"/>
            <a:pathLst>
              <a:path extrusionOk="0" h="93345" w="279400">
                <a:moveTo>
                  <a:pt x="278968" y="0"/>
                </a:moveTo>
                <a:lnTo>
                  <a:pt x="278968" y="0"/>
                </a:lnTo>
                <a:lnTo>
                  <a:pt x="0" y="0"/>
                </a:lnTo>
                <a:lnTo>
                  <a:pt x="0" y="93065"/>
                </a:lnTo>
                <a:lnTo>
                  <a:pt x="278968" y="93065"/>
                </a:lnTo>
                <a:lnTo>
                  <a:pt x="278968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25" name="Google Shape;525;p30"/>
          <p:cNvSpPr/>
          <p:nvPr/>
        </p:nvSpPr>
        <p:spPr>
          <a:xfrm>
            <a:off x="8583091" y="4540052"/>
            <a:ext cx="84913" cy="42453"/>
          </a:xfrm>
          <a:custGeom>
            <a:rect b="b" l="l" r="r" t="t"/>
            <a:pathLst>
              <a:path extrusionOk="0" h="93345" w="186690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  <a:path extrusionOk="0" h="93345" w="186690">
                <a:moveTo>
                  <a:pt x="186143" y="0"/>
                </a:moveTo>
                <a:lnTo>
                  <a:pt x="93078" y="0"/>
                </a:lnTo>
                <a:lnTo>
                  <a:pt x="93078" y="93065"/>
                </a:lnTo>
                <a:lnTo>
                  <a:pt x="186143" y="93065"/>
                </a:lnTo>
                <a:lnTo>
                  <a:pt x="186143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26" name="Google Shape;526;p30"/>
          <p:cNvSpPr/>
          <p:nvPr/>
        </p:nvSpPr>
        <p:spPr>
          <a:xfrm>
            <a:off x="7991084" y="4582376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27" name="Google Shape;527;p30"/>
          <p:cNvSpPr/>
          <p:nvPr/>
        </p:nvSpPr>
        <p:spPr>
          <a:xfrm>
            <a:off x="8160274" y="4582376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28" name="Google Shape;528;p30"/>
          <p:cNvSpPr/>
          <p:nvPr/>
        </p:nvSpPr>
        <p:spPr>
          <a:xfrm>
            <a:off x="8287140" y="4582376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29" name="Google Shape;529;p30"/>
          <p:cNvSpPr/>
          <p:nvPr/>
        </p:nvSpPr>
        <p:spPr>
          <a:xfrm>
            <a:off x="8371670" y="4582379"/>
            <a:ext cx="127080" cy="42453"/>
          </a:xfrm>
          <a:custGeom>
            <a:rect b="b" l="l" r="r" t="t"/>
            <a:pathLst>
              <a:path extrusionOk="0" h="93345" w="279400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  <a:path extrusionOk="0" h="93345" w="279400">
                <a:moveTo>
                  <a:pt x="278993" y="0"/>
                </a:moveTo>
                <a:lnTo>
                  <a:pt x="186143" y="0"/>
                </a:lnTo>
                <a:lnTo>
                  <a:pt x="185928" y="0"/>
                </a:lnTo>
                <a:lnTo>
                  <a:pt x="93078" y="0"/>
                </a:lnTo>
                <a:lnTo>
                  <a:pt x="93078" y="93065"/>
                </a:lnTo>
                <a:lnTo>
                  <a:pt x="185928" y="93065"/>
                </a:lnTo>
                <a:lnTo>
                  <a:pt x="186143" y="93065"/>
                </a:lnTo>
                <a:lnTo>
                  <a:pt x="278993" y="93065"/>
                </a:lnTo>
                <a:lnTo>
                  <a:pt x="278993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30" name="Google Shape;530;p30"/>
          <p:cNvSpPr/>
          <p:nvPr/>
        </p:nvSpPr>
        <p:spPr>
          <a:xfrm>
            <a:off x="7948759" y="4624601"/>
            <a:ext cx="84913" cy="42453"/>
          </a:xfrm>
          <a:custGeom>
            <a:rect b="b" l="l" r="r" t="t"/>
            <a:pathLst>
              <a:path extrusionOk="0" h="93345" w="186690">
                <a:moveTo>
                  <a:pt x="186118" y="0"/>
                </a:moveTo>
                <a:lnTo>
                  <a:pt x="93065" y="0"/>
                </a:lnTo>
                <a:lnTo>
                  <a:pt x="0" y="0"/>
                </a:lnTo>
                <a:lnTo>
                  <a:pt x="0" y="93065"/>
                </a:lnTo>
                <a:lnTo>
                  <a:pt x="93052" y="93065"/>
                </a:lnTo>
                <a:lnTo>
                  <a:pt x="186118" y="93065"/>
                </a:lnTo>
                <a:lnTo>
                  <a:pt x="186118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31" name="Google Shape;531;p30"/>
          <p:cNvSpPr/>
          <p:nvPr/>
        </p:nvSpPr>
        <p:spPr>
          <a:xfrm>
            <a:off x="8075625" y="4624601"/>
            <a:ext cx="127080" cy="42453"/>
          </a:xfrm>
          <a:custGeom>
            <a:rect b="b" l="l" r="r" t="t"/>
            <a:pathLst>
              <a:path extrusionOk="0" h="93345" w="279400">
                <a:moveTo>
                  <a:pt x="279171" y="0"/>
                </a:moveTo>
                <a:lnTo>
                  <a:pt x="279171" y="0"/>
                </a:lnTo>
                <a:lnTo>
                  <a:pt x="0" y="0"/>
                </a:lnTo>
                <a:lnTo>
                  <a:pt x="0" y="93065"/>
                </a:lnTo>
                <a:lnTo>
                  <a:pt x="279171" y="93065"/>
                </a:lnTo>
                <a:lnTo>
                  <a:pt x="279171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32" name="Google Shape;532;p30"/>
          <p:cNvSpPr/>
          <p:nvPr/>
        </p:nvSpPr>
        <p:spPr>
          <a:xfrm>
            <a:off x="8287138" y="4624601"/>
            <a:ext cx="127080" cy="42453"/>
          </a:xfrm>
          <a:custGeom>
            <a:rect b="b" l="l" r="r" t="t"/>
            <a:pathLst>
              <a:path extrusionOk="0" h="93345" w="279400">
                <a:moveTo>
                  <a:pt x="278917" y="0"/>
                </a:moveTo>
                <a:lnTo>
                  <a:pt x="278917" y="0"/>
                </a:lnTo>
                <a:lnTo>
                  <a:pt x="0" y="0"/>
                </a:lnTo>
                <a:lnTo>
                  <a:pt x="0" y="93065"/>
                </a:lnTo>
                <a:lnTo>
                  <a:pt x="278917" y="93065"/>
                </a:lnTo>
                <a:lnTo>
                  <a:pt x="278917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33" name="Google Shape;533;p30"/>
          <p:cNvSpPr/>
          <p:nvPr/>
        </p:nvSpPr>
        <p:spPr>
          <a:xfrm>
            <a:off x="8498560" y="4624596"/>
            <a:ext cx="42456" cy="42453"/>
          </a:xfrm>
          <a:custGeom>
            <a:rect b="b" l="l" r="r" t="t"/>
            <a:pathLst>
              <a:path extrusionOk="0" h="93345" w="93344">
                <a:moveTo>
                  <a:pt x="93064" y="0"/>
                </a:moveTo>
                <a:lnTo>
                  <a:pt x="0" y="0"/>
                </a:lnTo>
                <a:lnTo>
                  <a:pt x="0" y="93065"/>
                </a:lnTo>
                <a:lnTo>
                  <a:pt x="93064" y="93065"/>
                </a:lnTo>
                <a:lnTo>
                  <a:pt x="93064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34" name="Google Shape;534;p30"/>
          <p:cNvSpPr/>
          <p:nvPr/>
        </p:nvSpPr>
        <p:spPr>
          <a:xfrm>
            <a:off x="8625427" y="4624596"/>
            <a:ext cx="42456" cy="42453"/>
          </a:xfrm>
          <a:custGeom>
            <a:rect b="b" l="l" r="r" t="t"/>
            <a:pathLst>
              <a:path extrusionOk="0" h="93345" w="93344">
                <a:moveTo>
                  <a:pt x="93065" y="0"/>
                </a:moveTo>
                <a:lnTo>
                  <a:pt x="0" y="0"/>
                </a:lnTo>
                <a:lnTo>
                  <a:pt x="0" y="93065"/>
                </a:lnTo>
                <a:lnTo>
                  <a:pt x="93065" y="93065"/>
                </a:lnTo>
                <a:lnTo>
                  <a:pt x="9306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35" name="Google Shape;535;p30"/>
          <p:cNvSpPr/>
          <p:nvPr/>
        </p:nvSpPr>
        <p:spPr>
          <a:xfrm>
            <a:off x="7610471" y="3609486"/>
            <a:ext cx="296328" cy="296307"/>
          </a:xfrm>
          <a:custGeom>
            <a:rect b="b" l="l" r="r" t="t"/>
            <a:pathLst>
              <a:path extrusionOk="0" h="651509" w="651509">
                <a:moveTo>
                  <a:pt x="650925" y="0"/>
                </a:moveTo>
                <a:lnTo>
                  <a:pt x="0" y="0"/>
                </a:lnTo>
                <a:lnTo>
                  <a:pt x="0" y="97790"/>
                </a:lnTo>
                <a:lnTo>
                  <a:pt x="0" y="553720"/>
                </a:lnTo>
                <a:lnTo>
                  <a:pt x="0" y="651510"/>
                </a:lnTo>
                <a:lnTo>
                  <a:pt x="650925" y="651510"/>
                </a:lnTo>
                <a:lnTo>
                  <a:pt x="650925" y="553783"/>
                </a:lnTo>
                <a:lnTo>
                  <a:pt x="650925" y="98259"/>
                </a:lnTo>
                <a:lnTo>
                  <a:pt x="553199" y="98259"/>
                </a:lnTo>
                <a:lnTo>
                  <a:pt x="553199" y="553720"/>
                </a:lnTo>
                <a:lnTo>
                  <a:pt x="97726" y="553720"/>
                </a:lnTo>
                <a:lnTo>
                  <a:pt x="97726" y="97790"/>
                </a:lnTo>
                <a:lnTo>
                  <a:pt x="650925" y="97790"/>
                </a:lnTo>
                <a:lnTo>
                  <a:pt x="65092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36" name="Google Shape;536;p30"/>
          <p:cNvSpPr/>
          <p:nvPr/>
        </p:nvSpPr>
        <p:spPr>
          <a:xfrm>
            <a:off x="8371682" y="3609486"/>
            <a:ext cx="296328" cy="296307"/>
          </a:xfrm>
          <a:custGeom>
            <a:rect b="b" l="l" r="r" t="t"/>
            <a:pathLst>
              <a:path extrusionOk="0" h="651509" w="651509">
                <a:moveTo>
                  <a:pt x="650925" y="0"/>
                </a:moveTo>
                <a:lnTo>
                  <a:pt x="0" y="0"/>
                </a:lnTo>
                <a:lnTo>
                  <a:pt x="0" y="97790"/>
                </a:lnTo>
                <a:lnTo>
                  <a:pt x="0" y="553720"/>
                </a:lnTo>
                <a:lnTo>
                  <a:pt x="0" y="651510"/>
                </a:lnTo>
                <a:lnTo>
                  <a:pt x="650925" y="651510"/>
                </a:lnTo>
                <a:lnTo>
                  <a:pt x="650925" y="553783"/>
                </a:lnTo>
                <a:lnTo>
                  <a:pt x="650925" y="98259"/>
                </a:lnTo>
                <a:lnTo>
                  <a:pt x="553199" y="98259"/>
                </a:lnTo>
                <a:lnTo>
                  <a:pt x="553199" y="553720"/>
                </a:lnTo>
                <a:lnTo>
                  <a:pt x="97713" y="553720"/>
                </a:lnTo>
                <a:lnTo>
                  <a:pt x="97713" y="97790"/>
                </a:lnTo>
                <a:lnTo>
                  <a:pt x="650925" y="97790"/>
                </a:lnTo>
                <a:lnTo>
                  <a:pt x="65092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37" name="Google Shape;537;p30"/>
          <p:cNvSpPr/>
          <p:nvPr/>
        </p:nvSpPr>
        <p:spPr>
          <a:xfrm>
            <a:off x="7610471" y="4370620"/>
            <a:ext cx="296328" cy="296307"/>
          </a:xfrm>
          <a:custGeom>
            <a:rect b="b" l="l" r="r" t="t"/>
            <a:pathLst>
              <a:path extrusionOk="0" h="651509" w="651509">
                <a:moveTo>
                  <a:pt x="650925" y="0"/>
                </a:moveTo>
                <a:lnTo>
                  <a:pt x="0" y="0"/>
                </a:lnTo>
                <a:lnTo>
                  <a:pt x="0" y="97790"/>
                </a:lnTo>
                <a:lnTo>
                  <a:pt x="0" y="553720"/>
                </a:lnTo>
                <a:lnTo>
                  <a:pt x="0" y="651510"/>
                </a:lnTo>
                <a:lnTo>
                  <a:pt x="650925" y="651510"/>
                </a:lnTo>
                <a:lnTo>
                  <a:pt x="650925" y="553770"/>
                </a:lnTo>
                <a:lnTo>
                  <a:pt x="650925" y="98247"/>
                </a:lnTo>
                <a:lnTo>
                  <a:pt x="553199" y="98247"/>
                </a:lnTo>
                <a:lnTo>
                  <a:pt x="553199" y="553720"/>
                </a:lnTo>
                <a:lnTo>
                  <a:pt x="97726" y="553720"/>
                </a:lnTo>
                <a:lnTo>
                  <a:pt x="97726" y="97790"/>
                </a:lnTo>
                <a:lnTo>
                  <a:pt x="650925" y="97790"/>
                </a:lnTo>
                <a:lnTo>
                  <a:pt x="650925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38" name="Google Shape;538;p30"/>
          <p:cNvSpPr/>
          <p:nvPr/>
        </p:nvSpPr>
        <p:spPr>
          <a:xfrm>
            <a:off x="7695121" y="3694268"/>
            <a:ext cx="127080" cy="127071"/>
          </a:xfrm>
          <a:custGeom>
            <a:rect b="b" l="l" r="r" t="t"/>
            <a:pathLst>
              <a:path extrusionOk="0" h="279400" w="279400">
                <a:moveTo>
                  <a:pt x="278932" y="0"/>
                </a:moveTo>
                <a:lnTo>
                  <a:pt x="0" y="0"/>
                </a:lnTo>
                <a:lnTo>
                  <a:pt x="0" y="278963"/>
                </a:lnTo>
                <a:lnTo>
                  <a:pt x="278932" y="278963"/>
                </a:lnTo>
                <a:lnTo>
                  <a:pt x="278932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39" name="Google Shape;539;p30"/>
          <p:cNvSpPr/>
          <p:nvPr/>
        </p:nvSpPr>
        <p:spPr>
          <a:xfrm>
            <a:off x="8456237" y="3694268"/>
            <a:ext cx="127080" cy="127071"/>
          </a:xfrm>
          <a:custGeom>
            <a:rect b="b" l="l" r="r" t="t"/>
            <a:pathLst>
              <a:path extrusionOk="0" h="279400" w="279400">
                <a:moveTo>
                  <a:pt x="278932" y="0"/>
                </a:moveTo>
                <a:lnTo>
                  <a:pt x="0" y="0"/>
                </a:lnTo>
                <a:lnTo>
                  <a:pt x="0" y="278963"/>
                </a:lnTo>
                <a:lnTo>
                  <a:pt x="278932" y="278963"/>
                </a:lnTo>
                <a:lnTo>
                  <a:pt x="278932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40" name="Google Shape;540;p30"/>
          <p:cNvSpPr/>
          <p:nvPr/>
        </p:nvSpPr>
        <p:spPr>
          <a:xfrm>
            <a:off x="7695121" y="4455503"/>
            <a:ext cx="127080" cy="127071"/>
          </a:xfrm>
          <a:custGeom>
            <a:rect b="b" l="l" r="r" t="t"/>
            <a:pathLst>
              <a:path extrusionOk="0" h="279400" w="279400">
                <a:moveTo>
                  <a:pt x="278932" y="0"/>
                </a:moveTo>
                <a:lnTo>
                  <a:pt x="0" y="0"/>
                </a:lnTo>
                <a:lnTo>
                  <a:pt x="0" y="278963"/>
                </a:lnTo>
                <a:lnTo>
                  <a:pt x="278932" y="278963"/>
                </a:lnTo>
                <a:lnTo>
                  <a:pt x="278932" y="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541" name="Google Shape;54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717" y="3115332"/>
            <a:ext cx="3536626" cy="329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9802" y="4134436"/>
            <a:ext cx="1110037" cy="139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8774" y="3711822"/>
            <a:ext cx="1389682" cy="13867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0"/>
          <p:cNvSpPr/>
          <p:nvPr/>
        </p:nvSpPr>
        <p:spPr>
          <a:xfrm>
            <a:off x="862088" y="4520172"/>
            <a:ext cx="896204" cy="139201"/>
          </a:xfrm>
          <a:custGeom>
            <a:rect b="b" l="l" r="r" t="t"/>
            <a:pathLst>
              <a:path extrusionOk="0" h="306070" w="1970404">
                <a:moveTo>
                  <a:pt x="36187" y="71369"/>
                </a:moveTo>
                <a:lnTo>
                  <a:pt x="0" y="71369"/>
                </a:lnTo>
                <a:lnTo>
                  <a:pt x="0" y="305917"/>
                </a:lnTo>
                <a:lnTo>
                  <a:pt x="36187" y="305917"/>
                </a:lnTo>
                <a:lnTo>
                  <a:pt x="36187" y="215113"/>
                </a:lnTo>
                <a:lnTo>
                  <a:pt x="155926" y="215113"/>
                </a:lnTo>
                <a:lnTo>
                  <a:pt x="160986" y="208747"/>
                </a:lnTo>
                <a:lnTo>
                  <a:pt x="89128" y="208747"/>
                </a:lnTo>
                <a:lnTo>
                  <a:pt x="78217" y="207805"/>
                </a:lnTo>
                <a:lnTo>
                  <a:pt x="44668" y="185481"/>
                </a:lnTo>
                <a:lnTo>
                  <a:pt x="36187" y="155136"/>
                </a:lnTo>
                <a:lnTo>
                  <a:pt x="37129" y="144079"/>
                </a:lnTo>
                <a:lnTo>
                  <a:pt x="59286" y="110195"/>
                </a:lnTo>
                <a:lnTo>
                  <a:pt x="89128" y="101525"/>
                </a:lnTo>
                <a:lnTo>
                  <a:pt x="160730" y="101525"/>
                </a:lnTo>
                <a:lnTo>
                  <a:pt x="155929" y="95494"/>
                </a:lnTo>
                <a:lnTo>
                  <a:pt x="36187" y="95494"/>
                </a:lnTo>
                <a:lnTo>
                  <a:pt x="36187" y="71369"/>
                </a:lnTo>
                <a:close/>
              </a:path>
              <a:path extrusionOk="0" h="306070" w="1970404">
                <a:moveTo>
                  <a:pt x="155926" y="215113"/>
                </a:moveTo>
                <a:lnTo>
                  <a:pt x="36187" y="215113"/>
                </a:lnTo>
                <a:lnTo>
                  <a:pt x="47516" y="227427"/>
                </a:lnTo>
                <a:lnTo>
                  <a:pt x="61066" y="236223"/>
                </a:lnTo>
                <a:lnTo>
                  <a:pt x="76835" y="241500"/>
                </a:lnTo>
                <a:lnTo>
                  <a:pt x="94824" y="243259"/>
                </a:lnTo>
                <a:lnTo>
                  <a:pt x="111452" y="241668"/>
                </a:lnTo>
                <a:lnTo>
                  <a:pt x="126823" y="236893"/>
                </a:lnTo>
                <a:lnTo>
                  <a:pt x="140938" y="228935"/>
                </a:lnTo>
                <a:lnTo>
                  <a:pt x="153796" y="217794"/>
                </a:lnTo>
                <a:lnTo>
                  <a:pt x="155926" y="215113"/>
                </a:lnTo>
                <a:close/>
              </a:path>
              <a:path extrusionOk="0" h="306070" w="1970404">
                <a:moveTo>
                  <a:pt x="160730" y="101525"/>
                </a:moveTo>
                <a:lnTo>
                  <a:pt x="89128" y="101525"/>
                </a:lnTo>
                <a:lnTo>
                  <a:pt x="100038" y="102489"/>
                </a:lnTo>
                <a:lnTo>
                  <a:pt x="109986" y="105379"/>
                </a:lnTo>
                <a:lnTo>
                  <a:pt x="138299" y="134027"/>
                </a:lnTo>
                <a:lnTo>
                  <a:pt x="142068" y="155136"/>
                </a:lnTo>
                <a:lnTo>
                  <a:pt x="141126" y="166214"/>
                </a:lnTo>
                <a:lnTo>
                  <a:pt x="118970" y="200266"/>
                </a:lnTo>
                <a:lnTo>
                  <a:pt x="89128" y="208747"/>
                </a:lnTo>
                <a:lnTo>
                  <a:pt x="160986" y="208747"/>
                </a:lnTo>
                <a:lnTo>
                  <a:pt x="164497" y="204328"/>
                </a:lnTo>
                <a:lnTo>
                  <a:pt x="172141" y="189397"/>
                </a:lnTo>
                <a:lnTo>
                  <a:pt x="176727" y="172999"/>
                </a:lnTo>
                <a:lnTo>
                  <a:pt x="178256" y="155136"/>
                </a:lnTo>
                <a:lnTo>
                  <a:pt x="176727" y="137419"/>
                </a:lnTo>
                <a:lnTo>
                  <a:pt x="172141" y="121127"/>
                </a:lnTo>
                <a:lnTo>
                  <a:pt x="164497" y="106258"/>
                </a:lnTo>
                <a:lnTo>
                  <a:pt x="160730" y="101525"/>
                </a:lnTo>
                <a:close/>
              </a:path>
              <a:path extrusionOk="0" h="306070" w="1970404">
                <a:moveTo>
                  <a:pt x="94824" y="67013"/>
                </a:moveTo>
                <a:lnTo>
                  <a:pt x="76835" y="68793"/>
                </a:lnTo>
                <a:lnTo>
                  <a:pt x="61066" y="74133"/>
                </a:lnTo>
                <a:lnTo>
                  <a:pt x="47516" y="83034"/>
                </a:lnTo>
                <a:lnTo>
                  <a:pt x="36187" y="95494"/>
                </a:lnTo>
                <a:lnTo>
                  <a:pt x="155929" y="95494"/>
                </a:lnTo>
                <a:lnTo>
                  <a:pt x="111326" y="68626"/>
                </a:lnTo>
                <a:lnTo>
                  <a:pt x="94824" y="67013"/>
                </a:lnTo>
                <a:close/>
              </a:path>
              <a:path extrusionOk="0" h="306070" w="1970404">
                <a:moveTo>
                  <a:pt x="247241" y="71369"/>
                </a:moveTo>
                <a:lnTo>
                  <a:pt x="211053" y="71369"/>
                </a:lnTo>
                <a:lnTo>
                  <a:pt x="211053" y="238903"/>
                </a:lnTo>
                <a:lnTo>
                  <a:pt x="247241" y="238903"/>
                </a:lnTo>
                <a:lnTo>
                  <a:pt x="247241" y="154466"/>
                </a:lnTo>
                <a:lnTo>
                  <a:pt x="248204" y="142487"/>
                </a:lnTo>
                <a:lnTo>
                  <a:pt x="279407" y="109399"/>
                </a:lnTo>
                <a:lnTo>
                  <a:pt x="298841" y="107556"/>
                </a:lnTo>
                <a:lnTo>
                  <a:pt x="298841" y="99515"/>
                </a:lnTo>
                <a:lnTo>
                  <a:pt x="247241" y="99515"/>
                </a:lnTo>
                <a:lnTo>
                  <a:pt x="247241" y="71369"/>
                </a:lnTo>
                <a:close/>
              </a:path>
              <a:path extrusionOk="0" h="306070" w="1970404">
                <a:moveTo>
                  <a:pt x="298841" y="68353"/>
                </a:moveTo>
                <a:lnTo>
                  <a:pt x="281292" y="70301"/>
                </a:lnTo>
                <a:lnTo>
                  <a:pt x="266842" y="76144"/>
                </a:lnTo>
                <a:lnTo>
                  <a:pt x="255492" y="85882"/>
                </a:lnTo>
                <a:lnTo>
                  <a:pt x="247241" y="99515"/>
                </a:lnTo>
                <a:lnTo>
                  <a:pt x="298841" y="99515"/>
                </a:lnTo>
                <a:lnTo>
                  <a:pt x="298841" y="68353"/>
                </a:lnTo>
                <a:close/>
              </a:path>
              <a:path extrusionOk="0" h="306070" w="1970404">
                <a:moveTo>
                  <a:pt x="396802" y="67013"/>
                </a:moveTo>
                <a:lnTo>
                  <a:pt x="347609" y="81337"/>
                </a:lnTo>
                <a:lnTo>
                  <a:pt x="314794" y="121043"/>
                </a:lnTo>
                <a:lnTo>
                  <a:pt x="308344" y="155136"/>
                </a:lnTo>
                <a:lnTo>
                  <a:pt x="309956" y="172874"/>
                </a:lnTo>
                <a:lnTo>
                  <a:pt x="334144" y="217794"/>
                </a:lnTo>
                <a:lnTo>
                  <a:pt x="378938" y="241668"/>
                </a:lnTo>
                <a:lnTo>
                  <a:pt x="396802" y="243259"/>
                </a:lnTo>
                <a:lnTo>
                  <a:pt x="414665" y="241668"/>
                </a:lnTo>
                <a:lnTo>
                  <a:pt x="431062" y="236893"/>
                </a:lnTo>
                <a:lnTo>
                  <a:pt x="445994" y="228935"/>
                </a:lnTo>
                <a:lnTo>
                  <a:pt x="459459" y="217794"/>
                </a:lnTo>
                <a:lnTo>
                  <a:pt x="467529" y="208077"/>
                </a:lnTo>
                <a:lnTo>
                  <a:pt x="396802" y="208077"/>
                </a:lnTo>
                <a:lnTo>
                  <a:pt x="386184" y="207135"/>
                </a:lnTo>
                <a:lnTo>
                  <a:pt x="353012" y="184978"/>
                </a:lnTo>
                <a:lnTo>
                  <a:pt x="344531" y="155136"/>
                </a:lnTo>
                <a:lnTo>
                  <a:pt x="345473" y="144225"/>
                </a:lnTo>
                <a:lnTo>
                  <a:pt x="367588" y="110677"/>
                </a:lnTo>
                <a:lnTo>
                  <a:pt x="396802" y="102195"/>
                </a:lnTo>
                <a:lnTo>
                  <a:pt x="467529" y="102195"/>
                </a:lnTo>
                <a:lnTo>
                  <a:pt x="459459" y="92478"/>
                </a:lnTo>
                <a:lnTo>
                  <a:pt x="445994" y="81337"/>
                </a:lnTo>
                <a:lnTo>
                  <a:pt x="431062" y="73379"/>
                </a:lnTo>
                <a:lnTo>
                  <a:pt x="414665" y="68605"/>
                </a:lnTo>
                <a:lnTo>
                  <a:pt x="396802" y="67013"/>
                </a:lnTo>
                <a:close/>
              </a:path>
              <a:path extrusionOk="0" h="306070" w="1970404">
                <a:moveTo>
                  <a:pt x="467529" y="102195"/>
                </a:moveTo>
                <a:lnTo>
                  <a:pt x="396802" y="102195"/>
                </a:lnTo>
                <a:lnTo>
                  <a:pt x="407419" y="103138"/>
                </a:lnTo>
                <a:lnTo>
                  <a:pt x="417157" y="105965"/>
                </a:lnTo>
                <a:lnTo>
                  <a:pt x="445303" y="134278"/>
                </a:lnTo>
                <a:lnTo>
                  <a:pt x="449072" y="155136"/>
                </a:lnTo>
                <a:lnTo>
                  <a:pt x="448130" y="166047"/>
                </a:lnTo>
                <a:lnTo>
                  <a:pt x="426015" y="199596"/>
                </a:lnTo>
                <a:lnTo>
                  <a:pt x="396802" y="208077"/>
                </a:lnTo>
                <a:lnTo>
                  <a:pt x="467529" y="208077"/>
                </a:lnTo>
                <a:lnTo>
                  <a:pt x="470747" y="204203"/>
                </a:lnTo>
                <a:lnTo>
                  <a:pt x="478810" y="189229"/>
                </a:lnTo>
                <a:lnTo>
                  <a:pt x="483647" y="172874"/>
                </a:lnTo>
                <a:lnTo>
                  <a:pt x="485260" y="155136"/>
                </a:lnTo>
                <a:lnTo>
                  <a:pt x="483647" y="137398"/>
                </a:lnTo>
                <a:lnTo>
                  <a:pt x="478810" y="121043"/>
                </a:lnTo>
                <a:lnTo>
                  <a:pt x="470747" y="106070"/>
                </a:lnTo>
                <a:lnTo>
                  <a:pt x="467529" y="102195"/>
                </a:lnTo>
                <a:close/>
              </a:path>
              <a:path extrusionOk="0" h="306070" w="1970404">
                <a:moveTo>
                  <a:pt x="533350" y="71369"/>
                </a:moveTo>
                <a:lnTo>
                  <a:pt x="491466" y="71369"/>
                </a:lnTo>
                <a:lnTo>
                  <a:pt x="551108" y="152791"/>
                </a:lnTo>
                <a:lnTo>
                  <a:pt x="488116" y="238903"/>
                </a:lnTo>
                <a:lnTo>
                  <a:pt x="530334" y="238903"/>
                </a:lnTo>
                <a:lnTo>
                  <a:pt x="572218" y="181607"/>
                </a:lnTo>
                <a:lnTo>
                  <a:pt x="613796" y="181607"/>
                </a:lnTo>
                <a:lnTo>
                  <a:pt x="592992" y="153126"/>
                </a:lnTo>
                <a:lnTo>
                  <a:pt x="614013" y="124310"/>
                </a:lnTo>
                <a:lnTo>
                  <a:pt x="571883" y="124310"/>
                </a:lnTo>
                <a:lnTo>
                  <a:pt x="533350" y="71369"/>
                </a:lnTo>
                <a:close/>
              </a:path>
              <a:path extrusionOk="0" h="306070" w="1970404">
                <a:moveTo>
                  <a:pt x="613796" y="181607"/>
                </a:moveTo>
                <a:lnTo>
                  <a:pt x="572218" y="181607"/>
                </a:lnTo>
                <a:lnTo>
                  <a:pt x="613766" y="238903"/>
                </a:lnTo>
                <a:lnTo>
                  <a:pt x="655650" y="238903"/>
                </a:lnTo>
                <a:lnTo>
                  <a:pt x="613796" y="181607"/>
                </a:lnTo>
                <a:close/>
              </a:path>
              <a:path extrusionOk="0" h="306070" w="1970404">
                <a:moveTo>
                  <a:pt x="652634" y="71369"/>
                </a:moveTo>
                <a:lnTo>
                  <a:pt x="610415" y="71369"/>
                </a:lnTo>
                <a:lnTo>
                  <a:pt x="571883" y="124310"/>
                </a:lnTo>
                <a:lnTo>
                  <a:pt x="614013" y="124310"/>
                </a:lnTo>
                <a:lnTo>
                  <a:pt x="652634" y="71369"/>
                </a:lnTo>
                <a:close/>
              </a:path>
              <a:path extrusionOk="0" h="306070" w="1970404">
                <a:moveTo>
                  <a:pt x="704524" y="0"/>
                </a:moveTo>
                <a:lnTo>
                  <a:pt x="691568" y="0"/>
                </a:lnTo>
                <a:lnTo>
                  <a:pt x="686096" y="2345"/>
                </a:lnTo>
                <a:lnTo>
                  <a:pt x="681628" y="7036"/>
                </a:lnTo>
                <a:lnTo>
                  <a:pt x="677160" y="11504"/>
                </a:lnTo>
                <a:lnTo>
                  <a:pt x="674927" y="16865"/>
                </a:lnTo>
                <a:lnTo>
                  <a:pt x="674927" y="29374"/>
                </a:lnTo>
                <a:lnTo>
                  <a:pt x="677160" y="34847"/>
                </a:lnTo>
                <a:lnTo>
                  <a:pt x="681628" y="39538"/>
                </a:lnTo>
                <a:lnTo>
                  <a:pt x="686319" y="44005"/>
                </a:lnTo>
                <a:lnTo>
                  <a:pt x="691792" y="46239"/>
                </a:lnTo>
                <a:lnTo>
                  <a:pt x="704301" y="46239"/>
                </a:lnTo>
                <a:lnTo>
                  <a:pt x="709662" y="44005"/>
                </a:lnTo>
                <a:lnTo>
                  <a:pt x="718821" y="34847"/>
                </a:lnTo>
                <a:lnTo>
                  <a:pt x="721166" y="29374"/>
                </a:lnTo>
                <a:lnTo>
                  <a:pt x="721166" y="16865"/>
                </a:lnTo>
                <a:lnTo>
                  <a:pt x="718932" y="11504"/>
                </a:lnTo>
                <a:lnTo>
                  <a:pt x="714465" y="7036"/>
                </a:lnTo>
                <a:lnTo>
                  <a:pt x="709997" y="2345"/>
                </a:lnTo>
                <a:lnTo>
                  <a:pt x="704524" y="0"/>
                </a:lnTo>
                <a:close/>
              </a:path>
              <a:path extrusionOk="0" h="306070" w="1970404">
                <a:moveTo>
                  <a:pt x="716140" y="71369"/>
                </a:moveTo>
                <a:lnTo>
                  <a:pt x="679953" y="71369"/>
                </a:lnTo>
                <a:lnTo>
                  <a:pt x="679953" y="238903"/>
                </a:lnTo>
                <a:lnTo>
                  <a:pt x="716140" y="238903"/>
                </a:lnTo>
                <a:lnTo>
                  <a:pt x="716140" y="71369"/>
                </a:lnTo>
                <a:close/>
              </a:path>
              <a:path extrusionOk="0" h="306070" w="1970404">
                <a:moveTo>
                  <a:pt x="794344" y="71369"/>
                </a:moveTo>
                <a:lnTo>
                  <a:pt x="758157" y="71369"/>
                </a:lnTo>
                <a:lnTo>
                  <a:pt x="758157" y="238903"/>
                </a:lnTo>
                <a:lnTo>
                  <a:pt x="794344" y="238903"/>
                </a:lnTo>
                <a:lnTo>
                  <a:pt x="794344" y="145084"/>
                </a:lnTo>
                <a:lnTo>
                  <a:pt x="794994" y="134718"/>
                </a:lnTo>
                <a:lnTo>
                  <a:pt x="823705" y="101546"/>
                </a:lnTo>
                <a:lnTo>
                  <a:pt x="831537" y="100855"/>
                </a:lnTo>
                <a:lnTo>
                  <a:pt x="997678" y="100855"/>
                </a:lnTo>
                <a:lnTo>
                  <a:pt x="996837" y="98398"/>
                </a:lnTo>
                <a:lnTo>
                  <a:pt x="993919" y="93484"/>
                </a:lnTo>
                <a:lnTo>
                  <a:pt x="889839" y="93484"/>
                </a:lnTo>
                <a:lnTo>
                  <a:pt x="888319" y="91473"/>
                </a:lnTo>
                <a:lnTo>
                  <a:pt x="794344" y="91473"/>
                </a:lnTo>
                <a:lnTo>
                  <a:pt x="794344" y="71369"/>
                </a:lnTo>
                <a:close/>
              </a:path>
              <a:path extrusionOk="0" h="306070" w="1970404">
                <a:moveTo>
                  <a:pt x="935743" y="100855"/>
                </a:moveTo>
                <a:lnTo>
                  <a:pt x="841589" y="100855"/>
                </a:lnTo>
                <a:lnTo>
                  <a:pt x="849296" y="104094"/>
                </a:lnTo>
                <a:lnTo>
                  <a:pt x="854657" y="110572"/>
                </a:lnTo>
                <a:lnTo>
                  <a:pt x="858322" y="115766"/>
                </a:lnTo>
                <a:lnTo>
                  <a:pt x="860939" y="121964"/>
                </a:lnTo>
                <a:lnTo>
                  <a:pt x="862510" y="129168"/>
                </a:lnTo>
                <a:lnTo>
                  <a:pt x="863033" y="137378"/>
                </a:lnTo>
                <a:lnTo>
                  <a:pt x="863033" y="238903"/>
                </a:lnTo>
                <a:lnTo>
                  <a:pt x="899221" y="238903"/>
                </a:lnTo>
                <a:lnTo>
                  <a:pt x="899221" y="145084"/>
                </a:lnTo>
                <a:lnTo>
                  <a:pt x="899828" y="134718"/>
                </a:lnTo>
                <a:lnTo>
                  <a:pt x="927660" y="101546"/>
                </a:lnTo>
                <a:lnTo>
                  <a:pt x="935743" y="100855"/>
                </a:lnTo>
                <a:close/>
              </a:path>
              <a:path extrusionOk="0" h="306070" w="1970404">
                <a:moveTo>
                  <a:pt x="997678" y="100855"/>
                </a:moveTo>
                <a:lnTo>
                  <a:pt x="935743" y="100855"/>
                </a:lnTo>
                <a:lnTo>
                  <a:pt x="942884" y="101462"/>
                </a:lnTo>
                <a:lnTo>
                  <a:pt x="949230" y="103284"/>
                </a:lnTo>
                <a:lnTo>
                  <a:pt x="968245" y="137378"/>
                </a:lnTo>
                <a:lnTo>
                  <a:pt x="968245" y="238903"/>
                </a:lnTo>
                <a:lnTo>
                  <a:pt x="1004432" y="238903"/>
                </a:lnTo>
                <a:lnTo>
                  <a:pt x="1004420" y="134718"/>
                </a:lnTo>
                <a:lnTo>
                  <a:pt x="999741" y="106886"/>
                </a:lnTo>
                <a:lnTo>
                  <a:pt x="997678" y="100855"/>
                </a:lnTo>
                <a:close/>
              </a:path>
              <a:path extrusionOk="0" h="306070" w="1970404">
                <a:moveTo>
                  <a:pt x="941104" y="67013"/>
                </a:moveTo>
                <a:lnTo>
                  <a:pt x="924833" y="68668"/>
                </a:lnTo>
                <a:lnTo>
                  <a:pt x="910864" y="73631"/>
                </a:lnTo>
                <a:lnTo>
                  <a:pt x="899200" y="81903"/>
                </a:lnTo>
                <a:lnTo>
                  <a:pt x="889839" y="93484"/>
                </a:lnTo>
                <a:lnTo>
                  <a:pt x="993919" y="93484"/>
                </a:lnTo>
                <a:lnTo>
                  <a:pt x="960894" y="69840"/>
                </a:lnTo>
                <a:lnTo>
                  <a:pt x="941104" y="67013"/>
                </a:lnTo>
                <a:close/>
              </a:path>
              <a:path extrusionOk="0" h="306070" w="1970404">
                <a:moveTo>
                  <a:pt x="842259" y="67013"/>
                </a:moveTo>
                <a:lnTo>
                  <a:pt x="827328" y="68542"/>
                </a:lnTo>
                <a:lnTo>
                  <a:pt x="814365" y="73128"/>
                </a:lnTo>
                <a:lnTo>
                  <a:pt x="803370" y="80772"/>
                </a:lnTo>
                <a:lnTo>
                  <a:pt x="794344" y="91473"/>
                </a:lnTo>
                <a:lnTo>
                  <a:pt x="888319" y="91473"/>
                </a:lnTo>
                <a:lnTo>
                  <a:pt x="881085" y="81903"/>
                </a:lnTo>
                <a:lnTo>
                  <a:pt x="870237" y="73631"/>
                </a:lnTo>
                <a:lnTo>
                  <a:pt x="857295" y="68668"/>
                </a:lnTo>
                <a:lnTo>
                  <a:pt x="842259" y="67013"/>
                </a:lnTo>
                <a:close/>
              </a:path>
              <a:path extrusionOk="0" h="306070" w="1970404">
                <a:moveTo>
                  <a:pt x="1117212" y="67013"/>
                </a:moveTo>
                <a:lnTo>
                  <a:pt x="1071098" y="81337"/>
                </a:lnTo>
                <a:lnTo>
                  <a:pt x="1039895" y="120875"/>
                </a:lnTo>
                <a:lnTo>
                  <a:pt x="1033780" y="155136"/>
                </a:lnTo>
                <a:lnTo>
                  <a:pt x="1035308" y="172999"/>
                </a:lnTo>
                <a:lnTo>
                  <a:pt x="1058240" y="217794"/>
                </a:lnTo>
                <a:lnTo>
                  <a:pt x="1100584" y="241668"/>
                </a:lnTo>
                <a:lnTo>
                  <a:pt x="1117212" y="243259"/>
                </a:lnTo>
                <a:lnTo>
                  <a:pt x="1135201" y="241479"/>
                </a:lnTo>
                <a:lnTo>
                  <a:pt x="1150970" y="236139"/>
                </a:lnTo>
                <a:lnTo>
                  <a:pt x="1164519" y="227239"/>
                </a:lnTo>
                <a:lnTo>
                  <a:pt x="1175849" y="214778"/>
                </a:lnTo>
                <a:lnTo>
                  <a:pt x="1212036" y="214778"/>
                </a:lnTo>
                <a:lnTo>
                  <a:pt x="1212036" y="208747"/>
                </a:lnTo>
                <a:lnTo>
                  <a:pt x="1122908" y="208747"/>
                </a:lnTo>
                <a:lnTo>
                  <a:pt x="1111997" y="207805"/>
                </a:lnTo>
                <a:lnTo>
                  <a:pt x="1078448" y="185481"/>
                </a:lnTo>
                <a:lnTo>
                  <a:pt x="1069967" y="155136"/>
                </a:lnTo>
                <a:lnTo>
                  <a:pt x="1070909" y="144079"/>
                </a:lnTo>
                <a:lnTo>
                  <a:pt x="1093066" y="110195"/>
                </a:lnTo>
                <a:lnTo>
                  <a:pt x="1122908" y="101525"/>
                </a:lnTo>
                <a:lnTo>
                  <a:pt x="1212036" y="101525"/>
                </a:lnTo>
                <a:lnTo>
                  <a:pt x="1212036" y="95159"/>
                </a:lnTo>
                <a:lnTo>
                  <a:pt x="1175849" y="95159"/>
                </a:lnTo>
                <a:lnTo>
                  <a:pt x="1164393" y="82845"/>
                </a:lnTo>
                <a:lnTo>
                  <a:pt x="1150802" y="74050"/>
                </a:lnTo>
                <a:lnTo>
                  <a:pt x="1135075" y="68772"/>
                </a:lnTo>
                <a:lnTo>
                  <a:pt x="1117212" y="67013"/>
                </a:lnTo>
                <a:close/>
              </a:path>
              <a:path extrusionOk="0" h="306070" w="1970404">
                <a:moveTo>
                  <a:pt x="1212036" y="214778"/>
                </a:moveTo>
                <a:lnTo>
                  <a:pt x="1175849" y="214778"/>
                </a:lnTo>
                <a:lnTo>
                  <a:pt x="1175849" y="238903"/>
                </a:lnTo>
                <a:lnTo>
                  <a:pt x="1212036" y="238903"/>
                </a:lnTo>
                <a:lnTo>
                  <a:pt x="1212036" y="214778"/>
                </a:lnTo>
                <a:close/>
              </a:path>
              <a:path extrusionOk="0" h="306070" w="1970404">
                <a:moveTo>
                  <a:pt x="1212036" y="101525"/>
                </a:moveTo>
                <a:lnTo>
                  <a:pt x="1122908" y="101525"/>
                </a:lnTo>
                <a:lnTo>
                  <a:pt x="1133818" y="102489"/>
                </a:lnTo>
                <a:lnTo>
                  <a:pt x="1143766" y="105379"/>
                </a:lnTo>
                <a:lnTo>
                  <a:pt x="1172079" y="134027"/>
                </a:lnTo>
                <a:lnTo>
                  <a:pt x="1175849" y="155136"/>
                </a:lnTo>
                <a:lnTo>
                  <a:pt x="1174906" y="166214"/>
                </a:lnTo>
                <a:lnTo>
                  <a:pt x="1152750" y="200266"/>
                </a:lnTo>
                <a:lnTo>
                  <a:pt x="1122908" y="208747"/>
                </a:lnTo>
                <a:lnTo>
                  <a:pt x="1212036" y="208747"/>
                </a:lnTo>
                <a:lnTo>
                  <a:pt x="1212036" y="101525"/>
                </a:lnTo>
                <a:close/>
              </a:path>
              <a:path extrusionOk="0" h="306070" w="1970404">
                <a:moveTo>
                  <a:pt x="1212036" y="71369"/>
                </a:moveTo>
                <a:lnTo>
                  <a:pt x="1175849" y="71369"/>
                </a:lnTo>
                <a:lnTo>
                  <a:pt x="1175849" y="95159"/>
                </a:lnTo>
                <a:lnTo>
                  <a:pt x="1212036" y="95159"/>
                </a:lnTo>
                <a:lnTo>
                  <a:pt x="1212036" y="71369"/>
                </a:lnTo>
                <a:close/>
              </a:path>
              <a:path extrusionOk="0" h="306070" w="1970404">
                <a:moveTo>
                  <a:pt x="1385273" y="37527"/>
                </a:moveTo>
                <a:lnTo>
                  <a:pt x="1318883" y="37527"/>
                </a:lnTo>
                <a:lnTo>
                  <a:pt x="1326548" y="38134"/>
                </a:lnTo>
                <a:lnTo>
                  <a:pt x="1333459" y="39956"/>
                </a:lnTo>
                <a:lnTo>
                  <a:pt x="1355071" y="73715"/>
                </a:lnTo>
                <a:lnTo>
                  <a:pt x="1353207" y="85107"/>
                </a:lnTo>
                <a:lnTo>
                  <a:pt x="1347616" y="97504"/>
                </a:lnTo>
                <a:lnTo>
                  <a:pt x="1338296" y="110907"/>
                </a:lnTo>
                <a:lnTo>
                  <a:pt x="1325250" y="125315"/>
                </a:lnTo>
                <a:lnTo>
                  <a:pt x="1243493" y="208747"/>
                </a:lnTo>
                <a:lnTo>
                  <a:pt x="1243493" y="238903"/>
                </a:lnTo>
                <a:lnTo>
                  <a:pt x="1397960" y="238903"/>
                </a:lnTo>
                <a:lnTo>
                  <a:pt x="1397960" y="201711"/>
                </a:lnTo>
                <a:lnTo>
                  <a:pt x="1300790" y="201711"/>
                </a:lnTo>
                <a:lnTo>
                  <a:pt x="1353731" y="148770"/>
                </a:lnTo>
                <a:lnTo>
                  <a:pt x="1371175" y="128666"/>
                </a:lnTo>
                <a:lnTo>
                  <a:pt x="1383635" y="109232"/>
                </a:lnTo>
                <a:lnTo>
                  <a:pt x="1391112" y="90468"/>
                </a:lnTo>
                <a:lnTo>
                  <a:pt x="1393604" y="72374"/>
                </a:lnTo>
                <a:lnTo>
                  <a:pt x="1392222" y="56626"/>
                </a:lnTo>
                <a:lnTo>
                  <a:pt x="1388075" y="42553"/>
                </a:lnTo>
                <a:lnTo>
                  <a:pt x="1385273" y="37527"/>
                </a:lnTo>
                <a:close/>
              </a:path>
              <a:path extrusionOk="0" h="306070" w="1970404">
                <a:moveTo>
                  <a:pt x="1318548" y="0"/>
                </a:moveTo>
                <a:lnTo>
                  <a:pt x="1273984" y="12062"/>
                </a:lnTo>
                <a:lnTo>
                  <a:pt x="1242823" y="47579"/>
                </a:lnTo>
                <a:lnTo>
                  <a:pt x="1275325" y="66678"/>
                </a:lnTo>
                <a:lnTo>
                  <a:pt x="1283324" y="53925"/>
                </a:lnTo>
                <a:lnTo>
                  <a:pt x="1293251" y="44815"/>
                </a:lnTo>
                <a:lnTo>
                  <a:pt x="1305104" y="39349"/>
                </a:lnTo>
                <a:lnTo>
                  <a:pt x="1318883" y="37527"/>
                </a:lnTo>
                <a:lnTo>
                  <a:pt x="1385273" y="37527"/>
                </a:lnTo>
                <a:lnTo>
                  <a:pt x="1381164" y="30156"/>
                </a:lnTo>
                <a:lnTo>
                  <a:pt x="1371489" y="19433"/>
                </a:lnTo>
                <a:lnTo>
                  <a:pt x="1360013" y="10931"/>
                </a:lnTo>
                <a:lnTo>
                  <a:pt x="1347364" y="4858"/>
                </a:lnTo>
                <a:lnTo>
                  <a:pt x="1333543" y="1214"/>
                </a:lnTo>
                <a:lnTo>
                  <a:pt x="1318548" y="0"/>
                </a:lnTo>
                <a:close/>
              </a:path>
              <a:path extrusionOk="0" h="306070" w="1970404">
                <a:moveTo>
                  <a:pt x="1567386" y="196685"/>
                </a:moveTo>
                <a:lnTo>
                  <a:pt x="1528518" y="196685"/>
                </a:lnTo>
                <a:lnTo>
                  <a:pt x="1528518" y="238903"/>
                </a:lnTo>
                <a:lnTo>
                  <a:pt x="1567386" y="238903"/>
                </a:lnTo>
                <a:lnTo>
                  <a:pt x="1567386" y="196685"/>
                </a:lnTo>
                <a:close/>
              </a:path>
              <a:path extrusionOk="0" h="306070" w="1970404">
                <a:moveTo>
                  <a:pt x="1535890" y="4355"/>
                </a:moveTo>
                <a:lnTo>
                  <a:pt x="1494006" y="4355"/>
                </a:lnTo>
                <a:lnTo>
                  <a:pt x="1413255" y="160832"/>
                </a:lnTo>
                <a:lnTo>
                  <a:pt x="1413255" y="196685"/>
                </a:lnTo>
                <a:lnTo>
                  <a:pt x="1594192" y="196685"/>
                </a:lnTo>
                <a:lnTo>
                  <a:pt x="1594192" y="160832"/>
                </a:lnTo>
                <a:lnTo>
                  <a:pt x="1455138" y="160832"/>
                </a:lnTo>
                <a:lnTo>
                  <a:pt x="1535890" y="4355"/>
                </a:lnTo>
                <a:close/>
              </a:path>
              <a:path extrusionOk="0" h="306070" w="1970404">
                <a:moveTo>
                  <a:pt x="1567386" y="99850"/>
                </a:moveTo>
                <a:lnTo>
                  <a:pt x="1528518" y="99850"/>
                </a:lnTo>
                <a:lnTo>
                  <a:pt x="1528518" y="160832"/>
                </a:lnTo>
                <a:lnTo>
                  <a:pt x="1567386" y="160832"/>
                </a:lnTo>
                <a:lnTo>
                  <a:pt x="1567386" y="99850"/>
                </a:lnTo>
                <a:close/>
              </a:path>
              <a:path extrusionOk="0" h="306070" w="1970404">
                <a:moveTo>
                  <a:pt x="1649728" y="192664"/>
                </a:moveTo>
                <a:lnTo>
                  <a:pt x="1635655" y="192664"/>
                </a:lnTo>
                <a:lnTo>
                  <a:pt x="1629624" y="195121"/>
                </a:lnTo>
                <a:lnTo>
                  <a:pt x="1624709" y="200035"/>
                </a:lnTo>
                <a:lnTo>
                  <a:pt x="1620018" y="204950"/>
                </a:lnTo>
                <a:lnTo>
                  <a:pt x="1617673" y="210869"/>
                </a:lnTo>
                <a:lnTo>
                  <a:pt x="1617673" y="224719"/>
                </a:lnTo>
                <a:lnTo>
                  <a:pt x="1620130" y="230638"/>
                </a:lnTo>
                <a:lnTo>
                  <a:pt x="1629959" y="240467"/>
                </a:lnTo>
                <a:lnTo>
                  <a:pt x="1635878" y="242924"/>
                </a:lnTo>
                <a:lnTo>
                  <a:pt x="1649728" y="242924"/>
                </a:lnTo>
                <a:lnTo>
                  <a:pt x="1655647" y="240467"/>
                </a:lnTo>
                <a:lnTo>
                  <a:pt x="1665476" y="230638"/>
                </a:lnTo>
                <a:lnTo>
                  <a:pt x="1667933" y="224719"/>
                </a:lnTo>
                <a:lnTo>
                  <a:pt x="1667933" y="210869"/>
                </a:lnTo>
                <a:lnTo>
                  <a:pt x="1665476" y="204950"/>
                </a:lnTo>
                <a:lnTo>
                  <a:pt x="1655647" y="195121"/>
                </a:lnTo>
                <a:lnTo>
                  <a:pt x="1649728" y="192664"/>
                </a:lnTo>
                <a:close/>
              </a:path>
              <a:path extrusionOk="0" h="306070" w="1970404">
                <a:moveTo>
                  <a:pt x="1742614" y="71369"/>
                </a:moveTo>
                <a:lnTo>
                  <a:pt x="1706427" y="71369"/>
                </a:lnTo>
                <a:lnTo>
                  <a:pt x="1706427" y="238903"/>
                </a:lnTo>
                <a:lnTo>
                  <a:pt x="1742614" y="238903"/>
                </a:lnTo>
                <a:lnTo>
                  <a:pt x="1742614" y="154466"/>
                </a:lnTo>
                <a:lnTo>
                  <a:pt x="1743577" y="142487"/>
                </a:lnTo>
                <a:lnTo>
                  <a:pt x="1774781" y="109399"/>
                </a:lnTo>
                <a:lnTo>
                  <a:pt x="1794214" y="107556"/>
                </a:lnTo>
                <a:lnTo>
                  <a:pt x="1794214" y="99515"/>
                </a:lnTo>
                <a:lnTo>
                  <a:pt x="1742614" y="99515"/>
                </a:lnTo>
                <a:lnTo>
                  <a:pt x="1742614" y="71369"/>
                </a:lnTo>
                <a:close/>
              </a:path>
              <a:path extrusionOk="0" h="306070" w="1970404">
                <a:moveTo>
                  <a:pt x="1794214" y="68353"/>
                </a:moveTo>
                <a:lnTo>
                  <a:pt x="1776665" y="70301"/>
                </a:lnTo>
                <a:lnTo>
                  <a:pt x="1762215" y="76144"/>
                </a:lnTo>
                <a:lnTo>
                  <a:pt x="1750865" y="85882"/>
                </a:lnTo>
                <a:lnTo>
                  <a:pt x="1742614" y="99515"/>
                </a:lnTo>
                <a:lnTo>
                  <a:pt x="1794214" y="99515"/>
                </a:lnTo>
                <a:lnTo>
                  <a:pt x="1794214" y="68353"/>
                </a:lnTo>
                <a:close/>
              </a:path>
              <a:path extrusionOk="0" h="306070" w="1970404">
                <a:moveTo>
                  <a:pt x="1853789" y="71369"/>
                </a:moveTo>
                <a:lnTo>
                  <a:pt x="1817601" y="71369"/>
                </a:lnTo>
                <a:lnTo>
                  <a:pt x="1817601" y="174235"/>
                </a:lnTo>
                <a:lnTo>
                  <a:pt x="1827402" y="215071"/>
                </a:lnTo>
                <a:lnTo>
                  <a:pt x="1868071" y="242128"/>
                </a:lnTo>
                <a:lnTo>
                  <a:pt x="1881934" y="243259"/>
                </a:lnTo>
                <a:lnTo>
                  <a:pt x="1898374" y="241647"/>
                </a:lnTo>
                <a:lnTo>
                  <a:pt x="1912509" y="236809"/>
                </a:lnTo>
                <a:lnTo>
                  <a:pt x="1924341" y="228746"/>
                </a:lnTo>
                <a:lnTo>
                  <a:pt x="1933870" y="217459"/>
                </a:lnTo>
                <a:lnTo>
                  <a:pt x="1970057" y="217459"/>
                </a:lnTo>
                <a:lnTo>
                  <a:pt x="1970057" y="209417"/>
                </a:lnTo>
                <a:lnTo>
                  <a:pt x="1891316" y="209417"/>
                </a:lnTo>
                <a:lnTo>
                  <a:pt x="1883065" y="208810"/>
                </a:lnTo>
                <a:lnTo>
                  <a:pt x="1854417" y="179533"/>
                </a:lnTo>
                <a:lnTo>
                  <a:pt x="1853789" y="170549"/>
                </a:lnTo>
                <a:lnTo>
                  <a:pt x="1853789" y="71369"/>
                </a:lnTo>
                <a:close/>
              </a:path>
              <a:path extrusionOk="0" h="306070" w="1970404">
                <a:moveTo>
                  <a:pt x="1970057" y="217459"/>
                </a:moveTo>
                <a:lnTo>
                  <a:pt x="1933870" y="217459"/>
                </a:lnTo>
                <a:lnTo>
                  <a:pt x="1933870" y="238903"/>
                </a:lnTo>
                <a:lnTo>
                  <a:pt x="1970057" y="238903"/>
                </a:lnTo>
                <a:lnTo>
                  <a:pt x="1970057" y="217459"/>
                </a:lnTo>
                <a:close/>
              </a:path>
              <a:path extrusionOk="0" h="306070" w="1970404">
                <a:moveTo>
                  <a:pt x="1970057" y="71369"/>
                </a:moveTo>
                <a:lnTo>
                  <a:pt x="1933870" y="71369"/>
                </a:lnTo>
                <a:lnTo>
                  <a:pt x="1933870" y="161167"/>
                </a:lnTo>
                <a:lnTo>
                  <a:pt x="1933137" y="172623"/>
                </a:lnTo>
                <a:lnTo>
                  <a:pt x="1908572" y="206485"/>
                </a:lnTo>
                <a:lnTo>
                  <a:pt x="1891316" y="209417"/>
                </a:lnTo>
                <a:lnTo>
                  <a:pt x="1970057" y="209417"/>
                </a:lnTo>
                <a:lnTo>
                  <a:pt x="1970057" y="71369"/>
                </a:lnTo>
                <a:close/>
              </a:path>
            </a:pathLst>
          </a:custGeom>
          <a:solidFill>
            <a:srgbClr val="707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45" name="Google Shape;545;p30"/>
          <p:cNvSpPr/>
          <p:nvPr/>
        </p:nvSpPr>
        <p:spPr>
          <a:xfrm>
            <a:off x="486537" y="2610619"/>
            <a:ext cx="2212351" cy="217754"/>
          </a:xfrm>
          <a:custGeom>
            <a:rect b="b" l="l" r="r" t="t"/>
            <a:pathLst>
              <a:path extrusionOk="0" h="478789" w="4864100">
                <a:moveTo>
                  <a:pt x="92478" y="0"/>
                </a:moveTo>
                <a:lnTo>
                  <a:pt x="0" y="0"/>
                </a:lnTo>
                <a:lnTo>
                  <a:pt x="0" y="469095"/>
                </a:lnTo>
                <a:lnTo>
                  <a:pt x="92478" y="469095"/>
                </a:lnTo>
                <a:lnTo>
                  <a:pt x="92478" y="274756"/>
                </a:lnTo>
                <a:lnTo>
                  <a:pt x="358523" y="274756"/>
                </a:lnTo>
                <a:lnTo>
                  <a:pt x="358523" y="186298"/>
                </a:lnTo>
                <a:lnTo>
                  <a:pt x="92478" y="186298"/>
                </a:lnTo>
                <a:lnTo>
                  <a:pt x="92478" y="0"/>
                </a:lnTo>
                <a:close/>
              </a:path>
              <a:path extrusionOk="0" h="478789" w="4864100">
                <a:moveTo>
                  <a:pt x="358523" y="274756"/>
                </a:moveTo>
                <a:lnTo>
                  <a:pt x="266714" y="274756"/>
                </a:lnTo>
                <a:lnTo>
                  <a:pt x="266714" y="469095"/>
                </a:lnTo>
                <a:lnTo>
                  <a:pt x="358523" y="469095"/>
                </a:lnTo>
                <a:lnTo>
                  <a:pt x="358523" y="274756"/>
                </a:lnTo>
                <a:close/>
              </a:path>
              <a:path extrusionOk="0" h="478789" w="4864100">
                <a:moveTo>
                  <a:pt x="358523" y="0"/>
                </a:moveTo>
                <a:lnTo>
                  <a:pt x="266714" y="0"/>
                </a:lnTo>
                <a:lnTo>
                  <a:pt x="266714" y="186298"/>
                </a:lnTo>
                <a:lnTo>
                  <a:pt x="358523" y="186298"/>
                </a:lnTo>
                <a:lnTo>
                  <a:pt x="358523" y="0"/>
                </a:lnTo>
                <a:close/>
              </a:path>
              <a:path extrusionOk="0" h="478789" w="4864100">
                <a:moveTo>
                  <a:pt x="587065" y="124645"/>
                </a:moveTo>
                <a:lnTo>
                  <a:pt x="524743" y="137545"/>
                </a:lnTo>
                <a:lnTo>
                  <a:pt x="471802" y="176245"/>
                </a:lnTo>
                <a:lnTo>
                  <a:pt x="436117" y="233375"/>
                </a:lnTo>
                <a:lnTo>
                  <a:pt x="424222" y="301561"/>
                </a:lnTo>
                <a:lnTo>
                  <a:pt x="427196" y="337330"/>
                </a:lnTo>
                <a:lnTo>
                  <a:pt x="450986" y="400322"/>
                </a:lnTo>
                <a:lnTo>
                  <a:pt x="497100" y="449829"/>
                </a:lnTo>
                <a:lnTo>
                  <a:pt x="554731" y="475294"/>
                </a:lnTo>
                <a:lnTo>
                  <a:pt x="587065" y="478477"/>
                </a:lnTo>
                <a:lnTo>
                  <a:pt x="620279" y="475420"/>
                </a:lnTo>
                <a:lnTo>
                  <a:pt x="649556" y="466247"/>
                </a:lnTo>
                <a:lnTo>
                  <a:pt x="674895" y="450960"/>
                </a:lnTo>
                <a:lnTo>
                  <a:pt x="696298" y="429557"/>
                </a:lnTo>
                <a:lnTo>
                  <a:pt x="782745" y="429557"/>
                </a:lnTo>
                <a:lnTo>
                  <a:pt x="782745" y="396050"/>
                </a:lnTo>
                <a:lnTo>
                  <a:pt x="603149" y="396050"/>
                </a:lnTo>
                <a:lnTo>
                  <a:pt x="583924" y="394417"/>
                </a:lnTo>
                <a:lnTo>
                  <a:pt x="536805" y="369915"/>
                </a:lnTo>
                <a:lnTo>
                  <a:pt x="512303" y="321414"/>
                </a:lnTo>
                <a:lnTo>
                  <a:pt x="510670" y="301561"/>
                </a:lnTo>
                <a:lnTo>
                  <a:pt x="512303" y="281750"/>
                </a:lnTo>
                <a:lnTo>
                  <a:pt x="536805" y="233877"/>
                </a:lnTo>
                <a:lnTo>
                  <a:pt x="583924" y="208747"/>
                </a:lnTo>
                <a:lnTo>
                  <a:pt x="603149" y="207072"/>
                </a:lnTo>
                <a:lnTo>
                  <a:pt x="782745" y="207072"/>
                </a:lnTo>
                <a:lnTo>
                  <a:pt x="782745" y="173565"/>
                </a:lnTo>
                <a:lnTo>
                  <a:pt x="696298" y="173565"/>
                </a:lnTo>
                <a:lnTo>
                  <a:pt x="674895" y="152162"/>
                </a:lnTo>
                <a:lnTo>
                  <a:pt x="649556" y="136875"/>
                </a:lnTo>
                <a:lnTo>
                  <a:pt x="620279" y="127702"/>
                </a:lnTo>
                <a:lnTo>
                  <a:pt x="587065" y="124645"/>
                </a:lnTo>
                <a:close/>
              </a:path>
              <a:path extrusionOk="0" h="478789" w="4864100">
                <a:moveTo>
                  <a:pt x="782745" y="429557"/>
                </a:moveTo>
                <a:lnTo>
                  <a:pt x="696298" y="429557"/>
                </a:lnTo>
                <a:lnTo>
                  <a:pt x="696298" y="469095"/>
                </a:lnTo>
                <a:lnTo>
                  <a:pt x="782745" y="469095"/>
                </a:lnTo>
                <a:lnTo>
                  <a:pt x="782745" y="429557"/>
                </a:lnTo>
                <a:close/>
              </a:path>
              <a:path extrusionOk="0" h="478789" w="4864100">
                <a:moveTo>
                  <a:pt x="782745" y="207072"/>
                </a:moveTo>
                <a:lnTo>
                  <a:pt x="603149" y="207072"/>
                </a:lnTo>
                <a:lnTo>
                  <a:pt x="622373" y="208747"/>
                </a:lnTo>
                <a:lnTo>
                  <a:pt x="639839" y="213773"/>
                </a:lnTo>
                <a:lnTo>
                  <a:pt x="681220" y="247908"/>
                </a:lnTo>
                <a:lnTo>
                  <a:pt x="696298" y="301561"/>
                </a:lnTo>
                <a:lnTo>
                  <a:pt x="694622" y="321414"/>
                </a:lnTo>
                <a:lnTo>
                  <a:pt x="669492" y="369915"/>
                </a:lnTo>
                <a:lnTo>
                  <a:pt x="622373" y="394417"/>
                </a:lnTo>
                <a:lnTo>
                  <a:pt x="603149" y="396050"/>
                </a:lnTo>
                <a:lnTo>
                  <a:pt x="782745" y="396050"/>
                </a:lnTo>
                <a:lnTo>
                  <a:pt x="782745" y="207072"/>
                </a:lnTo>
                <a:close/>
              </a:path>
              <a:path extrusionOk="0" h="478789" w="4864100">
                <a:moveTo>
                  <a:pt x="782745" y="134027"/>
                </a:moveTo>
                <a:lnTo>
                  <a:pt x="696298" y="134027"/>
                </a:lnTo>
                <a:lnTo>
                  <a:pt x="696298" y="173565"/>
                </a:lnTo>
                <a:lnTo>
                  <a:pt x="782745" y="173565"/>
                </a:lnTo>
                <a:lnTo>
                  <a:pt x="782745" y="134027"/>
                </a:lnTo>
                <a:close/>
              </a:path>
              <a:path extrusionOk="0" h="478789" w="4864100">
                <a:moveTo>
                  <a:pt x="947583" y="134027"/>
                </a:moveTo>
                <a:lnTo>
                  <a:pt x="861136" y="134027"/>
                </a:lnTo>
                <a:lnTo>
                  <a:pt x="861136" y="469095"/>
                </a:lnTo>
                <a:lnTo>
                  <a:pt x="1340283" y="469095"/>
                </a:lnTo>
                <a:lnTo>
                  <a:pt x="1340283" y="388009"/>
                </a:lnTo>
                <a:lnTo>
                  <a:pt x="947583" y="388009"/>
                </a:lnTo>
                <a:lnTo>
                  <a:pt x="947583" y="134027"/>
                </a:lnTo>
                <a:close/>
              </a:path>
              <a:path extrusionOk="0" h="478789" w="4864100">
                <a:moveTo>
                  <a:pt x="1143933" y="134027"/>
                </a:moveTo>
                <a:lnTo>
                  <a:pt x="1057486" y="134027"/>
                </a:lnTo>
                <a:lnTo>
                  <a:pt x="1057486" y="388009"/>
                </a:lnTo>
                <a:lnTo>
                  <a:pt x="1143933" y="388009"/>
                </a:lnTo>
                <a:lnTo>
                  <a:pt x="1143933" y="134027"/>
                </a:lnTo>
                <a:close/>
              </a:path>
              <a:path extrusionOk="0" h="478789" w="4864100">
                <a:moveTo>
                  <a:pt x="1340283" y="134027"/>
                </a:moveTo>
                <a:lnTo>
                  <a:pt x="1253836" y="134027"/>
                </a:lnTo>
                <a:lnTo>
                  <a:pt x="1253836" y="388009"/>
                </a:lnTo>
                <a:lnTo>
                  <a:pt x="1340283" y="388009"/>
                </a:lnTo>
                <a:lnTo>
                  <a:pt x="1340283" y="134027"/>
                </a:lnTo>
                <a:close/>
              </a:path>
              <a:path extrusionOk="0" h="478789" w="4864100">
                <a:moveTo>
                  <a:pt x="1503802" y="134027"/>
                </a:moveTo>
                <a:lnTo>
                  <a:pt x="1419365" y="134027"/>
                </a:lnTo>
                <a:lnTo>
                  <a:pt x="1419365" y="469095"/>
                </a:lnTo>
                <a:lnTo>
                  <a:pt x="1483698" y="469095"/>
                </a:lnTo>
                <a:lnTo>
                  <a:pt x="1603473" y="324346"/>
                </a:lnTo>
                <a:lnTo>
                  <a:pt x="1503802" y="324346"/>
                </a:lnTo>
                <a:lnTo>
                  <a:pt x="1503802" y="134027"/>
                </a:lnTo>
                <a:close/>
              </a:path>
              <a:path extrusionOk="0" h="478789" w="4864100">
                <a:moveTo>
                  <a:pt x="1725617" y="278776"/>
                </a:moveTo>
                <a:lnTo>
                  <a:pt x="1641180" y="278776"/>
                </a:lnTo>
                <a:lnTo>
                  <a:pt x="1641180" y="469095"/>
                </a:lnTo>
                <a:lnTo>
                  <a:pt x="1725617" y="469095"/>
                </a:lnTo>
                <a:lnTo>
                  <a:pt x="1725617" y="278776"/>
                </a:lnTo>
                <a:close/>
              </a:path>
              <a:path extrusionOk="0" h="478789" w="4864100">
                <a:moveTo>
                  <a:pt x="1725617" y="134027"/>
                </a:moveTo>
                <a:lnTo>
                  <a:pt x="1661284" y="134027"/>
                </a:lnTo>
                <a:lnTo>
                  <a:pt x="1503802" y="324346"/>
                </a:lnTo>
                <a:lnTo>
                  <a:pt x="1603473" y="324346"/>
                </a:lnTo>
                <a:lnTo>
                  <a:pt x="1641180" y="278776"/>
                </a:lnTo>
                <a:lnTo>
                  <a:pt x="1725617" y="278776"/>
                </a:lnTo>
                <a:lnTo>
                  <a:pt x="1725617" y="134027"/>
                </a:lnTo>
                <a:close/>
              </a:path>
              <a:path extrusionOk="0" h="478789" w="4864100">
                <a:moveTo>
                  <a:pt x="2058806" y="134027"/>
                </a:moveTo>
                <a:lnTo>
                  <a:pt x="1972358" y="134027"/>
                </a:lnTo>
                <a:lnTo>
                  <a:pt x="1972358" y="469095"/>
                </a:lnTo>
                <a:lnTo>
                  <a:pt x="2058806" y="469095"/>
                </a:lnTo>
                <a:lnTo>
                  <a:pt x="2058806" y="316974"/>
                </a:lnTo>
                <a:lnTo>
                  <a:pt x="2156829" y="316974"/>
                </a:lnTo>
                <a:lnTo>
                  <a:pt x="2142573" y="299551"/>
                </a:lnTo>
                <a:lnTo>
                  <a:pt x="2157297" y="281457"/>
                </a:lnTo>
                <a:lnTo>
                  <a:pt x="2058806" y="281457"/>
                </a:lnTo>
                <a:lnTo>
                  <a:pt x="2058806" y="134027"/>
                </a:lnTo>
                <a:close/>
              </a:path>
              <a:path extrusionOk="0" h="478789" w="4864100">
                <a:moveTo>
                  <a:pt x="2156829" y="316974"/>
                </a:moveTo>
                <a:lnTo>
                  <a:pt x="2058806" y="316974"/>
                </a:lnTo>
                <a:lnTo>
                  <a:pt x="2180771" y="469095"/>
                </a:lnTo>
                <a:lnTo>
                  <a:pt x="2281291" y="469095"/>
                </a:lnTo>
                <a:lnTo>
                  <a:pt x="2156829" y="316974"/>
                </a:lnTo>
                <a:close/>
              </a:path>
              <a:path extrusionOk="0" h="478789" w="4864100">
                <a:moveTo>
                  <a:pt x="2277270" y="134027"/>
                </a:moveTo>
                <a:lnTo>
                  <a:pt x="2174070" y="134027"/>
                </a:lnTo>
                <a:lnTo>
                  <a:pt x="2058806" y="281457"/>
                </a:lnTo>
                <a:lnTo>
                  <a:pt x="2157297" y="281457"/>
                </a:lnTo>
                <a:lnTo>
                  <a:pt x="2277270" y="134027"/>
                </a:lnTo>
                <a:close/>
              </a:path>
              <a:path extrusionOk="0" h="478789" w="4864100">
                <a:moveTo>
                  <a:pt x="2459720" y="124645"/>
                </a:moveTo>
                <a:lnTo>
                  <a:pt x="2391031" y="137545"/>
                </a:lnTo>
                <a:lnTo>
                  <a:pt x="2333735" y="176245"/>
                </a:lnTo>
                <a:lnTo>
                  <a:pt x="2295537" y="233040"/>
                </a:lnTo>
                <a:lnTo>
                  <a:pt x="2282804" y="301561"/>
                </a:lnTo>
                <a:lnTo>
                  <a:pt x="2285965" y="337330"/>
                </a:lnTo>
                <a:lnTo>
                  <a:pt x="2311453" y="400574"/>
                </a:lnTo>
                <a:lnTo>
                  <a:pt x="2360708" y="449829"/>
                </a:lnTo>
                <a:lnTo>
                  <a:pt x="2423700" y="475294"/>
                </a:lnTo>
                <a:lnTo>
                  <a:pt x="2459720" y="478477"/>
                </a:lnTo>
                <a:lnTo>
                  <a:pt x="2495740" y="475294"/>
                </a:lnTo>
                <a:lnTo>
                  <a:pt x="2558733" y="449829"/>
                </a:lnTo>
                <a:lnTo>
                  <a:pt x="2608281" y="400322"/>
                </a:lnTo>
                <a:lnTo>
                  <a:pt x="2611650" y="394040"/>
                </a:lnTo>
                <a:lnTo>
                  <a:pt x="2459720" y="394040"/>
                </a:lnTo>
                <a:lnTo>
                  <a:pt x="2441082" y="392406"/>
                </a:lnTo>
                <a:lnTo>
                  <a:pt x="2394717" y="367905"/>
                </a:lnTo>
                <a:lnTo>
                  <a:pt x="2370844" y="320534"/>
                </a:lnTo>
                <a:lnTo>
                  <a:pt x="2369252" y="301561"/>
                </a:lnTo>
                <a:lnTo>
                  <a:pt x="2370844" y="282588"/>
                </a:lnTo>
                <a:lnTo>
                  <a:pt x="2394717" y="235218"/>
                </a:lnTo>
                <a:lnTo>
                  <a:pt x="2441082" y="210716"/>
                </a:lnTo>
                <a:lnTo>
                  <a:pt x="2459720" y="209082"/>
                </a:lnTo>
                <a:lnTo>
                  <a:pt x="2611326" y="209082"/>
                </a:lnTo>
                <a:lnTo>
                  <a:pt x="2608281" y="203428"/>
                </a:lnTo>
                <a:lnTo>
                  <a:pt x="2585706" y="176245"/>
                </a:lnTo>
                <a:lnTo>
                  <a:pt x="2558482" y="153670"/>
                </a:lnTo>
                <a:lnTo>
                  <a:pt x="2528409" y="137545"/>
                </a:lnTo>
                <a:lnTo>
                  <a:pt x="2495489" y="127870"/>
                </a:lnTo>
                <a:lnTo>
                  <a:pt x="2459720" y="124645"/>
                </a:lnTo>
                <a:close/>
              </a:path>
              <a:path extrusionOk="0" h="478789" w="4864100">
                <a:moveTo>
                  <a:pt x="2611326" y="209082"/>
                </a:moveTo>
                <a:lnTo>
                  <a:pt x="2459720" y="209082"/>
                </a:lnTo>
                <a:lnTo>
                  <a:pt x="2478359" y="210716"/>
                </a:lnTo>
                <a:lnTo>
                  <a:pt x="2495405" y="215616"/>
                </a:lnTo>
                <a:lnTo>
                  <a:pt x="2536158" y="249165"/>
                </a:lnTo>
                <a:lnTo>
                  <a:pt x="2550859" y="301561"/>
                </a:lnTo>
                <a:lnTo>
                  <a:pt x="2549226" y="320786"/>
                </a:lnTo>
                <a:lnTo>
                  <a:pt x="2524724" y="367905"/>
                </a:lnTo>
                <a:lnTo>
                  <a:pt x="2478359" y="392406"/>
                </a:lnTo>
                <a:lnTo>
                  <a:pt x="2459720" y="394040"/>
                </a:lnTo>
                <a:lnTo>
                  <a:pt x="2611650" y="394040"/>
                </a:lnTo>
                <a:lnTo>
                  <a:pt x="2624407" y="370250"/>
                </a:lnTo>
                <a:lnTo>
                  <a:pt x="2634082" y="337330"/>
                </a:lnTo>
                <a:lnTo>
                  <a:pt x="2637307" y="301561"/>
                </a:lnTo>
                <a:lnTo>
                  <a:pt x="2634082" y="266086"/>
                </a:lnTo>
                <a:lnTo>
                  <a:pt x="2624407" y="233375"/>
                </a:lnTo>
                <a:lnTo>
                  <a:pt x="2611326" y="209082"/>
                </a:lnTo>
                <a:close/>
              </a:path>
              <a:path extrusionOk="0" h="478789" w="4864100">
                <a:moveTo>
                  <a:pt x="2784569" y="134027"/>
                </a:moveTo>
                <a:lnTo>
                  <a:pt x="2698122" y="134027"/>
                </a:lnTo>
                <a:lnTo>
                  <a:pt x="2698122" y="469095"/>
                </a:lnTo>
                <a:lnTo>
                  <a:pt x="2784569" y="469095"/>
                </a:lnTo>
                <a:lnTo>
                  <a:pt x="2784569" y="341769"/>
                </a:lnTo>
                <a:lnTo>
                  <a:pt x="3004374" y="341769"/>
                </a:lnTo>
                <a:lnTo>
                  <a:pt x="3004374" y="260683"/>
                </a:lnTo>
                <a:lnTo>
                  <a:pt x="2784569" y="260683"/>
                </a:lnTo>
                <a:lnTo>
                  <a:pt x="2784569" y="134027"/>
                </a:lnTo>
                <a:close/>
              </a:path>
              <a:path extrusionOk="0" h="478789" w="4864100">
                <a:moveTo>
                  <a:pt x="3004374" y="341769"/>
                </a:moveTo>
                <a:lnTo>
                  <a:pt x="2917926" y="341769"/>
                </a:lnTo>
                <a:lnTo>
                  <a:pt x="2917926" y="469095"/>
                </a:lnTo>
                <a:lnTo>
                  <a:pt x="3004374" y="469095"/>
                </a:lnTo>
                <a:lnTo>
                  <a:pt x="3004374" y="341769"/>
                </a:lnTo>
                <a:close/>
              </a:path>
              <a:path extrusionOk="0" h="478789" w="4864100">
                <a:moveTo>
                  <a:pt x="3004374" y="134027"/>
                </a:moveTo>
                <a:lnTo>
                  <a:pt x="2917926" y="134027"/>
                </a:lnTo>
                <a:lnTo>
                  <a:pt x="2917926" y="260683"/>
                </a:lnTo>
                <a:lnTo>
                  <a:pt x="3004374" y="260683"/>
                </a:lnTo>
                <a:lnTo>
                  <a:pt x="3004374" y="134027"/>
                </a:lnTo>
                <a:close/>
              </a:path>
              <a:path extrusionOk="0" h="478789" w="4864100">
                <a:moveTo>
                  <a:pt x="3243073" y="217124"/>
                </a:moveTo>
                <a:lnTo>
                  <a:pt x="3156626" y="217124"/>
                </a:lnTo>
                <a:lnTo>
                  <a:pt x="3156626" y="469095"/>
                </a:lnTo>
                <a:lnTo>
                  <a:pt x="3243073" y="469095"/>
                </a:lnTo>
                <a:lnTo>
                  <a:pt x="3243073" y="217124"/>
                </a:lnTo>
                <a:close/>
              </a:path>
              <a:path extrusionOk="0" h="478789" w="4864100">
                <a:moveTo>
                  <a:pt x="3347615" y="134027"/>
                </a:moveTo>
                <a:lnTo>
                  <a:pt x="3050744" y="134027"/>
                </a:lnTo>
                <a:lnTo>
                  <a:pt x="3050744" y="217124"/>
                </a:lnTo>
                <a:lnTo>
                  <a:pt x="3347615" y="217124"/>
                </a:lnTo>
                <a:lnTo>
                  <a:pt x="3347615" y="134027"/>
                </a:lnTo>
                <a:close/>
              </a:path>
              <a:path extrusionOk="0" h="478789" w="4864100">
                <a:moveTo>
                  <a:pt x="3526112" y="124645"/>
                </a:moveTo>
                <a:lnTo>
                  <a:pt x="3463789" y="137545"/>
                </a:lnTo>
                <a:lnTo>
                  <a:pt x="3410849" y="176245"/>
                </a:lnTo>
                <a:lnTo>
                  <a:pt x="3375164" y="233375"/>
                </a:lnTo>
                <a:lnTo>
                  <a:pt x="3363269" y="301561"/>
                </a:lnTo>
                <a:lnTo>
                  <a:pt x="3366243" y="337330"/>
                </a:lnTo>
                <a:lnTo>
                  <a:pt x="3390032" y="400322"/>
                </a:lnTo>
                <a:lnTo>
                  <a:pt x="3436146" y="449829"/>
                </a:lnTo>
                <a:lnTo>
                  <a:pt x="3493778" y="475294"/>
                </a:lnTo>
                <a:lnTo>
                  <a:pt x="3526112" y="478477"/>
                </a:lnTo>
                <a:lnTo>
                  <a:pt x="3559326" y="475420"/>
                </a:lnTo>
                <a:lnTo>
                  <a:pt x="3588602" y="466247"/>
                </a:lnTo>
                <a:lnTo>
                  <a:pt x="3613942" y="450960"/>
                </a:lnTo>
                <a:lnTo>
                  <a:pt x="3635344" y="429557"/>
                </a:lnTo>
                <a:lnTo>
                  <a:pt x="3721792" y="429557"/>
                </a:lnTo>
                <a:lnTo>
                  <a:pt x="3721792" y="396050"/>
                </a:lnTo>
                <a:lnTo>
                  <a:pt x="3542195" y="396050"/>
                </a:lnTo>
                <a:lnTo>
                  <a:pt x="3522971" y="394417"/>
                </a:lnTo>
                <a:lnTo>
                  <a:pt x="3475852" y="369915"/>
                </a:lnTo>
                <a:lnTo>
                  <a:pt x="3451350" y="321414"/>
                </a:lnTo>
                <a:lnTo>
                  <a:pt x="3449717" y="301561"/>
                </a:lnTo>
                <a:lnTo>
                  <a:pt x="3451350" y="281750"/>
                </a:lnTo>
                <a:lnTo>
                  <a:pt x="3475852" y="233877"/>
                </a:lnTo>
                <a:lnTo>
                  <a:pt x="3522971" y="208747"/>
                </a:lnTo>
                <a:lnTo>
                  <a:pt x="3542195" y="207072"/>
                </a:lnTo>
                <a:lnTo>
                  <a:pt x="3721792" y="207072"/>
                </a:lnTo>
                <a:lnTo>
                  <a:pt x="3721792" y="173565"/>
                </a:lnTo>
                <a:lnTo>
                  <a:pt x="3635344" y="173565"/>
                </a:lnTo>
                <a:lnTo>
                  <a:pt x="3613942" y="152162"/>
                </a:lnTo>
                <a:lnTo>
                  <a:pt x="3588602" y="136875"/>
                </a:lnTo>
                <a:lnTo>
                  <a:pt x="3559326" y="127702"/>
                </a:lnTo>
                <a:lnTo>
                  <a:pt x="3526112" y="124645"/>
                </a:lnTo>
                <a:close/>
              </a:path>
              <a:path extrusionOk="0" h="478789" w="4864100">
                <a:moveTo>
                  <a:pt x="3721792" y="429557"/>
                </a:moveTo>
                <a:lnTo>
                  <a:pt x="3635344" y="429557"/>
                </a:lnTo>
                <a:lnTo>
                  <a:pt x="3635344" y="469095"/>
                </a:lnTo>
                <a:lnTo>
                  <a:pt x="3721792" y="469095"/>
                </a:lnTo>
                <a:lnTo>
                  <a:pt x="3721792" y="429557"/>
                </a:lnTo>
                <a:close/>
              </a:path>
              <a:path extrusionOk="0" h="478789" w="4864100">
                <a:moveTo>
                  <a:pt x="3721792" y="207072"/>
                </a:moveTo>
                <a:lnTo>
                  <a:pt x="3542195" y="207072"/>
                </a:lnTo>
                <a:lnTo>
                  <a:pt x="3561420" y="208747"/>
                </a:lnTo>
                <a:lnTo>
                  <a:pt x="3578885" y="213773"/>
                </a:lnTo>
                <a:lnTo>
                  <a:pt x="3620266" y="247908"/>
                </a:lnTo>
                <a:lnTo>
                  <a:pt x="3635344" y="301561"/>
                </a:lnTo>
                <a:lnTo>
                  <a:pt x="3633669" y="321414"/>
                </a:lnTo>
                <a:lnTo>
                  <a:pt x="3608539" y="369915"/>
                </a:lnTo>
                <a:lnTo>
                  <a:pt x="3561420" y="394417"/>
                </a:lnTo>
                <a:lnTo>
                  <a:pt x="3542195" y="396050"/>
                </a:lnTo>
                <a:lnTo>
                  <a:pt x="3721792" y="396050"/>
                </a:lnTo>
                <a:lnTo>
                  <a:pt x="3721792" y="207072"/>
                </a:lnTo>
                <a:close/>
              </a:path>
              <a:path extrusionOk="0" h="478789" w="4864100">
                <a:moveTo>
                  <a:pt x="3721792" y="134027"/>
                </a:moveTo>
                <a:lnTo>
                  <a:pt x="3635344" y="134027"/>
                </a:lnTo>
                <a:lnTo>
                  <a:pt x="3635344" y="173565"/>
                </a:lnTo>
                <a:lnTo>
                  <a:pt x="3721792" y="173565"/>
                </a:lnTo>
                <a:lnTo>
                  <a:pt x="3721792" y="134027"/>
                </a:lnTo>
                <a:close/>
              </a:path>
              <a:path extrusionOk="0" h="478789" w="4864100">
                <a:moveTo>
                  <a:pt x="3886630" y="134027"/>
                </a:moveTo>
                <a:lnTo>
                  <a:pt x="3800182" y="134027"/>
                </a:lnTo>
                <a:lnTo>
                  <a:pt x="3800182" y="469095"/>
                </a:lnTo>
                <a:lnTo>
                  <a:pt x="3886630" y="469095"/>
                </a:lnTo>
                <a:lnTo>
                  <a:pt x="3886630" y="316974"/>
                </a:lnTo>
                <a:lnTo>
                  <a:pt x="3984653" y="316974"/>
                </a:lnTo>
                <a:lnTo>
                  <a:pt x="3970397" y="299551"/>
                </a:lnTo>
                <a:lnTo>
                  <a:pt x="3985121" y="281457"/>
                </a:lnTo>
                <a:lnTo>
                  <a:pt x="3886630" y="281457"/>
                </a:lnTo>
                <a:lnTo>
                  <a:pt x="3886630" y="134027"/>
                </a:lnTo>
                <a:close/>
              </a:path>
              <a:path extrusionOk="0" h="478789" w="4864100">
                <a:moveTo>
                  <a:pt x="3984653" y="316974"/>
                </a:moveTo>
                <a:lnTo>
                  <a:pt x="3886630" y="316974"/>
                </a:lnTo>
                <a:lnTo>
                  <a:pt x="4008595" y="469095"/>
                </a:lnTo>
                <a:lnTo>
                  <a:pt x="4109115" y="469095"/>
                </a:lnTo>
                <a:lnTo>
                  <a:pt x="3984653" y="316974"/>
                </a:lnTo>
                <a:close/>
              </a:path>
              <a:path extrusionOk="0" h="478789" w="4864100">
                <a:moveTo>
                  <a:pt x="4105094" y="134027"/>
                </a:moveTo>
                <a:lnTo>
                  <a:pt x="4001893" y="134027"/>
                </a:lnTo>
                <a:lnTo>
                  <a:pt x="3886630" y="281457"/>
                </a:lnTo>
                <a:lnTo>
                  <a:pt x="3985121" y="281457"/>
                </a:lnTo>
                <a:lnTo>
                  <a:pt x="4105094" y="134027"/>
                </a:lnTo>
                <a:close/>
              </a:path>
              <a:path extrusionOk="0" h="478789" w="4864100">
                <a:moveTo>
                  <a:pt x="4311758" y="217124"/>
                </a:moveTo>
                <a:lnTo>
                  <a:pt x="4225311" y="217124"/>
                </a:lnTo>
                <a:lnTo>
                  <a:pt x="4225311" y="469095"/>
                </a:lnTo>
                <a:lnTo>
                  <a:pt x="4311758" y="469095"/>
                </a:lnTo>
                <a:lnTo>
                  <a:pt x="4311758" y="217124"/>
                </a:lnTo>
                <a:close/>
              </a:path>
              <a:path extrusionOk="0" h="478789" w="4864100">
                <a:moveTo>
                  <a:pt x="4416300" y="134027"/>
                </a:moveTo>
                <a:lnTo>
                  <a:pt x="4119429" y="134027"/>
                </a:lnTo>
                <a:lnTo>
                  <a:pt x="4119429" y="217124"/>
                </a:lnTo>
                <a:lnTo>
                  <a:pt x="4416300" y="217124"/>
                </a:lnTo>
                <a:lnTo>
                  <a:pt x="4416300" y="134027"/>
                </a:lnTo>
                <a:close/>
              </a:path>
              <a:path extrusionOk="0" h="478789" w="4864100">
                <a:moveTo>
                  <a:pt x="4548913" y="134027"/>
                </a:moveTo>
                <a:lnTo>
                  <a:pt x="4462466" y="134027"/>
                </a:lnTo>
                <a:lnTo>
                  <a:pt x="4462466" y="469095"/>
                </a:lnTo>
                <a:lnTo>
                  <a:pt x="4613917" y="469095"/>
                </a:lnTo>
                <a:lnTo>
                  <a:pt x="4627696" y="468593"/>
                </a:lnTo>
                <a:lnTo>
                  <a:pt x="4665517" y="461054"/>
                </a:lnTo>
                <a:lnTo>
                  <a:pt x="4705725" y="438269"/>
                </a:lnTo>
                <a:lnTo>
                  <a:pt x="4731191" y="402082"/>
                </a:lnTo>
                <a:lnTo>
                  <a:pt x="4734782" y="392700"/>
                </a:lnTo>
                <a:lnTo>
                  <a:pt x="4548913" y="392700"/>
                </a:lnTo>
                <a:lnTo>
                  <a:pt x="4548913" y="316974"/>
                </a:lnTo>
                <a:lnTo>
                  <a:pt x="4734525" y="316974"/>
                </a:lnTo>
                <a:lnTo>
                  <a:pt x="4731191" y="308262"/>
                </a:lnTo>
                <a:lnTo>
                  <a:pt x="4705725" y="272745"/>
                </a:lnTo>
                <a:lnTo>
                  <a:pt x="4665517" y="249290"/>
                </a:lnTo>
                <a:lnTo>
                  <a:pt x="4627696" y="241751"/>
                </a:lnTo>
                <a:lnTo>
                  <a:pt x="4613917" y="241249"/>
                </a:lnTo>
                <a:lnTo>
                  <a:pt x="4548913" y="241249"/>
                </a:lnTo>
                <a:lnTo>
                  <a:pt x="4548913" y="134027"/>
                </a:lnTo>
                <a:close/>
              </a:path>
              <a:path extrusionOk="0" h="478789" w="4864100">
                <a:moveTo>
                  <a:pt x="4734525" y="316974"/>
                </a:moveTo>
                <a:lnTo>
                  <a:pt x="4614587" y="316974"/>
                </a:lnTo>
                <a:lnTo>
                  <a:pt x="4623215" y="317644"/>
                </a:lnTo>
                <a:lnTo>
                  <a:pt x="4631005" y="319655"/>
                </a:lnTo>
                <a:lnTo>
                  <a:pt x="4656135" y="355172"/>
                </a:lnTo>
                <a:lnTo>
                  <a:pt x="4655381" y="363172"/>
                </a:lnTo>
                <a:lnTo>
                  <a:pt x="4623215" y="392071"/>
                </a:lnTo>
                <a:lnTo>
                  <a:pt x="4614587" y="392700"/>
                </a:lnTo>
                <a:lnTo>
                  <a:pt x="4734782" y="392700"/>
                </a:lnTo>
                <a:lnTo>
                  <a:pt x="4735295" y="391359"/>
                </a:lnTo>
                <a:lnTo>
                  <a:pt x="4738227" y="379967"/>
                </a:lnTo>
                <a:lnTo>
                  <a:pt x="4739986" y="367905"/>
                </a:lnTo>
                <a:lnTo>
                  <a:pt x="4740572" y="355172"/>
                </a:lnTo>
                <a:lnTo>
                  <a:pt x="4739986" y="342439"/>
                </a:lnTo>
                <a:lnTo>
                  <a:pt x="4738227" y="330377"/>
                </a:lnTo>
                <a:lnTo>
                  <a:pt x="4735295" y="318985"/>
                </a:lnTo>
                <a:lnTo>
                  <a:pt x="4734525" y="316974"/>
                </a:lnTo>
                <a:close/>
              </a:path>
              <a:path extrusionOk="0" h="478789" w="4864100">
                <a:moveTo>
                  <a:pt x="4863878" y="134027"/>
                </a:moveTo>
                <a:lnTo>
                  <a:pt x="4777430" y="134027"/>
                </a:lnTo>
                <a:lnTo>
                  <a:pt x="4777430" y="469095"/>
                </a:lnTo>
                <a:lnTo>
                  <a:pt x="4863878" y="469095"/>
                </a:lnTo>
                <a:lnTo>
                  <a:pt x="4863878" y="134027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46" name="Google Shape;546;p30"/>
          <p:cNvSpPr/>
          <p:nvPr/>
        </p:nvSpPr>
        <p:spPr>
          <a:xfrm>
            <a:off x="504825" y="3095407"/>
            <a:ext cx="171558" cy="209667"/>
          </a:xfrm>
          <a:custGeom>
            <a:rect b="b" l="l" r="r" t="t"/>
            <a:pathLst>
              <a:path extrusionOk="0" h="461009" w="377190">
                <a:moveTo>
                  <a:pt x="188475" y="0"/>
                </a:moveTo>
                <a:lnTo>
                  <a:pt x="116349" y="14346"/>
                </a:lnTo>
                <a:lnTo>
                  <a:pt x="55203" y="55203"/>
                </a:lnTo>
                <a:lnTo>
                  <a:pt x="14346" y="116349"/>
                </a:lnTo>
                <a:lnTo>
                  <a:pt x="0" y="188475"/>
                </a:lnTo>
                <a:lnTo>
                  <a:pt x="6535" y="244185"/>
                </a:lnTo>
                <a:lnTo>
                  <a:pt x="24089" y="295684"/>
                </a:lnTo>
                <a:lnTo>
                  <a:pt x="49585" y="341980"/>
                </a:lnTo>
                <a:lnTo>
                  <a:pt x="79945" y="382082"/>
                </a:lnTo>
                <a:lnTo>
                  <a:pt x="112091" y="414998"/>
                </a:lnTo>
                <a:lnTo>
                  <a:pt x="142947" y="439737"/>
                </a:lnTo>
                <a:lnTo>
                  <a:pt x="188475" y="460718"/>
                </a:lnTo>
                <a:lnTo>
                  <a:pt x="207517" y="455308"/>
                </a:lnTo>
                <a:lnTo>
                  <a:pt x="264860" y="414998"/>
                </a:lnTo>
                <a:lnTo>
                  <a:pt x="297006" y="382082"/>
                </a:lnTo>
                <a:lnTo>
                  <a:pt x="327366" y="341980"/>
                </a:lnTo>
                <a:lnTo>
                  <a:pt x="352862" y="295684"/>
                </a:lnTo>
                <a:lnTo>
                  <a:pt x="353714" y="293184"/>
                </a:lnTo>
                <a:lnTo>
                  <a:pt x="188475" y="293184"/>
                </a:lnTo>
                <a:lnTo>
                  <a:pt x="173071" y="292045"/>
                </a:lnTo>
                <a:lnTo>
                  <a:pt x="130302" y="275538"/>
                </a:lnTo>
                <a:lnTo>
                  <a:pt x="98685" y="242342"/>
                </a:lnTo>
                <a:lnTo>
                  <a:pt x="84271" y="198739"/>
                </a:lnTo>
                <a:lnTo>
                  <a:pt x="83891" y="183379"/>
                </a:lnTo>
                <a:lnTo>
                  <a:pt x="85779" y="168048"/>
                </a:lnTo>
                <a:lnTo>
                  <a:pt x="104348" y="126134"/>
                </a:lnTo>
                <a:lnTo>
                  <a:pt x="139116" y="96130"/>
                </a:lnTo>
                <a:lnTo>
                  <a:pt x="183379" y="83891"/>
                </a:lnTo>
                <a:lnTo>
                  <a:pt x="345270" y="83891"/>
                </a:lnTo>
                <a:lnTo>
                  <a:pt x="321748" y="55203"/>
                </a:lnTo>
                <a:lnTo>
                  <a:pt x="293042" y="31666"/>
                </a:lnTo>
                <a:lnTo>
                  <a:pt x="260602" y="14346"/>
                </a:lnTo>
                <a:lnTo>
                  <a:pt x="225417" y="3654"/>
                </a:lnTo>
                <a:lnTo>
                  <a:pt x="188475" y="0"/>
                </a:lnTo>
                <a:close/>
              </a:path>
              <a:path extrusionOk="0" h="461009" w="377190">
                <a:moveTo>
                  <a:pt x="345270" y="83891"/>
                </a:moveTo>
                <a:lnTo>
                  <a:pt x="183379" y="83891"/>
                </a:lnTo>
                <a:lnTo>
                  <a:pt x="198739" y="84271"/>
                </a:lnTo>
                <a:lnTo>
                  <a:pt x="213878" y="86894"/>
                </a:lnTo>
                <a:lnTo>
                  <a:pt x="254902" y="107534"/>
                </a:lnTo>
                <a:lnTo>
                  <a:pt x="283149" y="143744"/>
                </a:lnTo>
                <a:lnTo>
                  <a:pt x="293184" y="188475"/>
                </a:lnTo>
                <a:lnTo>
                  <a:pt x="291154" y="208999"/>
                </a:lnTo>
                <a:lnTo>
                  <a:pt x="275592" y="246568"/>
                </a:lnTo>
                <a:lnTo>
                  <a:pt x="246568" y="275592"/>
                </a:lnTo>
                <a:lnTo>
                  <a:pt x="208999" y="291154"/>
                </a:lnTo>
                <a:lnTo>
                  <a:pt x="188475" y="293184"/>
                </a:lnTo>
                <a:lnTo>
                  <a:pt x="353714" y="293184"/>
                </a:lnTo>
                <a:lnTo>
                  <a:pt x="370416" y="244185"/>
                </a:lnTo>
                <a:lnTo>
                  <a:pt x="376951" y="188475"/>
                </a:lnTo>
                <a:lnTo>
                  <a:pt x="373296" y="151534"/>
                </a:lnTo>
                <a:lnTo>
                  <a:pt x="362604" y="116349"/>
                </a:lnTo>
                <a:lnTo>
                  <a:pt x="345270" y="83891"/>
                </a:lnTo>
                <a:close/>
              </a:path>
            </a:pathLst>
          </a:custGeom>
          <a:solidFill>
            <a:srgbClr val="E21D2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47" name="Google Shape;547;p30"/>
          <p:cNvSpPr/>
          <p:nvPr/>
        </p:nvSpPr>
        <p:spPr>
          <a:xfrm>
            <a:off x="495300" y="3700184"/>
            <a:ext cx="190909" cy="190607"/>
          </a:xfrm>
          <a:custGeom>
            <a:rect b="b" l="l" r="r" t="t"/>
            <a:pathLst>
              <a:path extrusionOk="0" h="419100" w="419734">
                <a:moveTo>
                  <a:pt x="101742" y="0"/>
                </a:moveTo>
                <a:lnTo>
                  <a:pt x="59467" y="7374"/>
                </a:lnTo>
                <a:lnTo>
                  <a:pt x="16184" y="42928"/>
                </a:lnTo>
                <a:lnTo>
                  <a:pt x="0" y="96373"/>
                </a:lnTo>
                <a:lnTo>
                  <a:pt x="4075" y="147105"/>
                </a:lnTo>
                <a:lnTo>
                  <a:pt x="15928" y="196125"/>
                </a:lnTo>
                <a:lnTo>
                  <a:pt x="35203" y="242573"/>
                </a:lnTo>
                <a:lnTo>
                  <a:pt x="61540" y="285583"/>
                </a:lnTo>
                <a:lnTo>
                  <a:pt x="94581" y="324295"/>
                </a:lnTo>
                <a:lnTo>
                  <a:pt x="133292" y="357336"/>
                </a:lnTo>
                <a:lnTo>
                  <a:pt x="176303" y="383673"/>
                </a:lnTo>
                <a:lnTo>
                  <a:pt x="222750" y="402947"/>
                </a:lnTo>
                <a:lnTo>
                  <a:pt x="271771" y="414801"/>
                </a:lnTo>
                <a:lnTo>
                  <a:pt x="322503" y="418876"/>
                </a:lnTo>
                <a:lnTo>
                  <a:pt x="341323" y="417189"/>
                </a:lnTo>
                <a:lnTo>
                  <a:pt x="390647" y="391477"/>
                </a:lnTo>
                <a:lnTo>
                  <a:pt x="417534" y="342785"/>
                </a:lnTo>
                <a:lnTo>
                  <a:pt x="419679" y="318680"/>
                </a:lnTo>
                <a:lnTo>
                  <a:pt x="419259" y="313357"/>
                </a:lnTo>
                <a:lnTo>
                  <a:pt x="270298" y="249731"/>
                </a:lnTo>
                <a:lnTo>
                  <a:pt x="237689" y="284849"/>
                </a:lnTo>
                <a:lnTo>
                  <a:pt x="205599" y="266431"/>
                </a:lnTo>
                <a:lnTo>
                  <a:pt x="177493" y="242811"/>
                </a:lnTo>
                <a:lnTo>
                  <a:pt x="153988" y="214608"/>
                </a:lnTo>
                <a:lnTo>
                  <a:pt x="135702" y="182444"/>
                </a:lnTo>
                <a:lnTo>
                  <a:pt x="158686" y="170245"/>
                </a:lnTo>
                <a:lnTo>
                  <a:pt x="162383" y="167837"/>
                </a:lnTo>
                <a:lnTo>
                  <a:pt x="166837" y="163398"/>
                </a:lnTo>
                <a:lnTo>
                  <a:pt x="168615" y="160325"/>
                </a:lnTo>
                <a:lnTo>
                  <a:pt x="170517" y="153594"/>
                </a:lnTo>
                <a:lnTo>
                  <a:pt x="170611" y="150044"/>
                </a:lnTo>
                <a:lnTo>
                  <a:pt x="141147" y="20982"/>
                </a:lnTo>
                <a:lnTo>
                  <a:pt x="140441" y="17406"/>
                </a:lnTo>
                <a:lnTo>
                  <a:pt x="112457" y="1507"/>
                </a:lnTo>
                <a:lnTo>
                  <a:pt x="107143" y="491"/>
                </a:lnTo>
                <a:lnTo>
                  <a:pt x="101742" y="0"/>
                </a:lnTo>
                <a:close/>
              </a:path>
            </a:pathLst>
          </a:custGeom>
          <a:solidFill>
            <a:srgbClr val="E21D2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48" name="Google Shape;548;p30"/>
          <p:cNvSpPr/>
          <p:nvPr/>
        </p:nvSpPr>
        <p:spPr>
          <a:xfrm>
            <a:off x="492574" y="4129208"/>
            <a:ext cx="196108" cy="142089"/>
          </a:xfrm>
          <a:custGeom>
            <a:rect b="b" l="l" r="r" t="t"/>
            <a:pathLst>
              <a:path extrusionOk="0" h="312420" w="431165">
                <a:moveTo>
                  <a:pt x="411060" y="12560"/>
                </a:moveTo>
                <a:lnTo>
                  <a:pt x="403707" y="6819"/>
                </a:lnTo>
                <a:lnTo>
                  <a:pt x="395351" y="2921"/>
                </a:lnTo>
                <a:lnTo>
                  <a:pt x="386321" y="698"/>
                </a:lnTo>
                <a:lnTo>
                  <a:pt x="376948" y="0"/>
                </a:lnTo>
                <a:lnTo>
                  <a:pt x="53848" y="0"/>
                </a:lnTo>
                <a:lnTo>
                  <a:pt x="44450" y="952"/>
                </a:lnTo>
                <a:lnTo>
                  <a:pt x="35229" y="3594"/>
                </a:lnTo>
                <a:lnTo>
                  <a:pt x="26339" y="7569"/>
                </a:lnTo>
                <a:lnTo>
                  <a:pt x="17945" y="12560"/>
                </a:lnTo>
                <a:lnTo>
                  <a:pt x="204635" y="161556"/>
                </a:lnTo>
                <a:lnTo>
                  <a:pt x="211810" y="165138"/>
                </a:lnTo>
                <a:lnTo>
                  <a:pt x="218986" y="165138"/>
                </a:lnTo>
                <a:lnTo>
                  <a:pt x="226174" y="161556"/>
                </a:lnTo>
                <a:lnTo>
                  <a:pt x="411060" y="12560"/>
                </a:lnTo>
                <a:close/>
              </a:path>
              <a:path extrusionOk="0" h="312420" w="431165">
                <a:moveTo>
                  <a:pt x="430796" y="46672"/>
                </a:moveTo>
                <a:lnTo>
                  <a:pt x="429006" y="44881"/>
                </a:lnTo>
                <a:lnTo>
                  <a:pt x="247700" y="190271"/>
                </a:lnTo>
                <a:lnTo>
                  <a:pt x="239623" y="194983"/>
                </a:lnTo>
                <a:lnTo>
                  <a:pt x="231546" y="198348"/>
                </a:lnTo>
                <a:lnTo>
                  <a:pt x="223469" y="200367"/>
                </a:lnTo>
                <a:lnTo>
                  <a:pt x="215392" y="201041"/>
                </a:lnTo>
                <a:lnTo>
                  <a:pt x="207340" y="200393"/>
                </a:lnTo>
                <a:lnTo>
                  <a:pt x="199466" y="198577"/>
                </a:lnTo>
                <a:lnTo>
                  <a:pt x="191922" y="195745"/>
                </a:lnTo>
                <a:lnTo>
                  <a:pt x="184873" y="192062"/>
                </a:lnTo>
                <a:lnTo>
                  <a:pt x="0" y="44881"/>
                </a:lnTo>
                <a:lnTo>
                  <a:pt x="0" y="258483"/>
                </a:lnTo>
                <a:lnTo>
                  <a:pt x="4114" y="279768"/>
                </a:lnTo>
                <a:lnTo>
                  <a:pt x="15481" y="296849"/>
                </a:lnTo>
                <a:lnTo>
                  <a:pt x="32550" y="308203"/>
                </a:lnTo>
                <a:lnTo>
                  <a:pt x="53848" y="312331"/>
                </a:lnTo>
                <a:lnTo>
                  <a:pt x="376948" y="312331"/>
                </a:lnTo>
                <a:lnTo>
                  <a:pt x="398233" y="308203"/>
                </a:lnTo>
                <a:lnTo>
                  <a:pt x="415315" y="296849"/>
                </a:lnTo>
                <a:lnTo>
                  <a:pt x="426669" y="279768"/>
                </a:lnTo>
                <a:lnTo>
                  <a:pt x="430796" y="258483"/>
                </a:lnTo>
                <a:lnTo>
                  <a:pt x="430796" y="46672"/>
                </a:lnTo>
                <a:close/>
              </a:path>
            </a:pathLst>
          </a:custGeom>
          <a:solidFill>
            <a:srgbClr val="E21D2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49" name="Google Shape;549;p30"/>
          <p:cNvSpPr/>
          <p:nvPr/>
        </p:nvSpPr>
        <p:spPr>
          <a:xfrm>
            <a:off x="497681" y="4493103"/>
            <a:ext cx="185999" cy="185986"/>
          </a:xfrm>
          <a:custGeom>
            <a:rect b="b" l="l" r="r" t="t"/>
            <a:pathLst>
              <a:path extrusionOk="0" h="408940" w="408940">
                <a:moveTo>
                  <a:pt x="261730" y="282713"/>
                </a:moveTo>
                <a:lnTo>
                  <a:pt x="146634" y="282713"/>
                </a:lnTo>
                <a:lnTo>
                  <a:pt x="151190" y="309427"/>
                </a:lnTo>
                <a:lnTo>
                  <a:pt x="163943" y="355771"/>
                </a:lnTo>
                <a:lnTo>
                  <a:pt x="185232" y="396192"/>
                </a:lnTo>
                <a:lnTo>
                  <a:pt x="199171" y="408364"/>
                </a:lnTo>
                <a:lnTo>
                  <a:pt x="209192" y="408364"/>
                </a:lnTo>
                <a:lnTo>
                  <a:pt x="236427" y="374745"/>
                </a:lnTo>
                <a:lnTo>
                  <a:pt x="251369" y="333889"/>
                </a:lnTo>
                <a:lnTo>
                  <a:pt x="261730" y="282713"/>
                </a:lnTo>
                <a:close/>
              </a:path>
              <a:path extrusionOk="0" h="408940" w="408940">
                <a:moveTo>
                  <a:pt x="115048" y="282713"/>
                </a:moveTo>
                <a:lnTo>
                  <a:pt x="15674" y="282713"/>
                </a:lnTo>
                <a:lnTo>
                  <a:pt x="38316" y="323218"/>
                </a:lnTo>
                <a:lnTo>
                  <a:pt x="69246" y="357370"/>
                </a:lnTo>
                <a:lnTo>
                  <a:pt x="107120" y="383827"/>
                </a:lnTo>
                <a:lnTo>
                  <a:pt x="150584" y="401241"/>
                </a:lnTo>
                <a:lnTo>
                  <a:pt x="139197" y="378339"/>
                </a:lnTo>
                <a:lnTo>
                  <a:pt x="129303" y="350529"/>
                </a:lnTo>
                <a:lnTo>
                  <a:pt x="121165" y="318444"/>
                </a:lnTo>
                <a:lnTo>
                  <a:pt x="115048" y="282713"/>
                </a:lnTo>
                <a:close/>
              </a:path>
              <a:path extrusionOk="0" h="408940" w="408940">
                <a:moveTo>
                  <a:pt x="392689" y="282713"/>
                </a:moveTo>
                <a:lnTo>
                  <a:pt x="293315" y="282713"/>
                </a:lnTo>
                <a:lnTo>
                  <a:pt x="287198" y="318444"/>
                </a:lnTo>
                <a:lnTo>
                  <a:pt x="279061" y="350529"/>
                </a:lnTo>
                <a:lnTo>
                  <a:pt x="269166" y="378339"/>
                </a:lnTo>
                <a:lnTo>
                  <a:pt x="257780" y="401241"/>
                </a:lnTo>
                <a:lnTo>
                  <a:pt x="301256" y="383822"/>
                </a:lnTo>
                <a:lnTo>
                  <a:pt x="339125" y="357365"/>
                </a:lnTo>
                <a:lnTo>
                  <a:pt x="370049" y="323213"/>
                </a:lnTo>
                <a:lnTo>
                  <a:pt x="392689" y="282713"/>
                </a:lnTo>
                <a:close/>
              </a:path>
              <a:path extrusionOk="0" h="408940" w="408940">
                <a:moveTo>
                  <a:pt x="111742" y="157063"/>
                </a:moveTo>
                <a:lnTo>
                  <a:pt x="5473" y="157063"/>
                </a:lnTo>
                <a:lnTo>
                  <a:pt x="3101" y="168568"/>
                </a:lnTo>
                <a:lnTo>
                  <a:pt x="1389" y="180266"/>
                </a:lnTo>
                <a:lnTo>
                  <a:pt x="350" y="192143"/>
                </a:lnTo>
                <a:lnTo>
                  <a:pt x="0" y="204182"/>
                </a:lnTo>
                <a:lnTo>
                  <a:pt x="351" y="216259"/>
                </a:lnTo>
                <a:lnTo>
                  <a:pt x="1393" y="228151"/>
                </a:lnTo>
                <a:lnTo>
                  <a:pt x="3107" y="239838"/>
                </a:lnTo>
                <a:lnTo>
                  <a:pt x="5473" y="251301"/>
                </a:lnTo>
                <a:lnTo>
                  <a:pt x="111742" y="251301"/>
                </a:lnTo>
                <a:lnTo>
                  <a:pt x="110964" y="239796"/>
                </a:lnTo>
                <a:lnTo>
                  <a:pt x="110401" y="228098"/>
                </a:lnTo>
                <a:lnTo>
                  <a:pt x="110060" y="216259"/>
                </a:lnTo>
                <a:lnTo>
                  <a:pt x="110060" y="192105"/>
                </a:lnTo>
                <a:lnTo>
                  <a:pt x="110404" y="180213"/>
                </a:lnTo>
                <a:lnTo>
                  <a:pt x="110967" y="168526"/>
                </a:lnTo>
                <a:lnTo>
                  <a:pt x="111742" y="157063"/>
                </a:lnTo>
                <a:close/>
              </a:path>
              <a:path extrusionOk="0" h="408940" w="408940">
                <a:moveTo>
                  <a:pt x="265162" y="157063"/>
                </a:moveTo>
                <a:lnTo>
                  <a:pt x="143202" y="157063"/>
                </a:lnTo>
                <a:lnTo>
                  <a:pt x="142403" y="168542"/>
                </a:lnTo>
                <a:lnTo>
                  <a:pt x="141826" y="180234"/>
                </a:lnTo>
                <a:lnTo>
                  <a:pt x="141475" y="192119"/>
                </a:lnTo>
                <a:lnTo>
                  <a:pt x="141475" y="216244"/>
                </a:lnTo>
                <a:lnTo>
                  <a:pt x="141826" y="228130"/>
                </a:lnTo>
                <a:lnTo>
                  <a:pt x="142403" y="239821"/>
                </a:lnTo>
                <a:lnTo>
                  <a:pt x="143202" y="251301"/>
                </a:lnTo>
                <a:lnTo>
                  <a:pt x="265162" y="251301"/>
                </a:lnTo>
                <a:lnTo>
                  <a:pt x="265960" y="239821"/>
                </a:lnTo>
                <a:lnTo>
                  <a:pt x="266538" y="228130"/>
                </a:lnTo>
                <a:lnTo>
                  <a:pt x="266889" y="216244"/>
                </a:lnTo>
                <a:lnTo>
                  <a:pt x="266889" y="192119"/>
                </a:lnTo>
                <a:lnTo>
                  <a:pt x="266538" y="180234"/>
                </a:lnTo>
                <a:lnTo>
                  <a:pt x="265960" y="168542"/>
                </a:lnTo>
                <a:lnTo>
                  <a:pt x="265162" y="157063"/>
                </a:lnTo>
                <a:close/>
              </a:path>
              <a:path extrusionOk="0" h="408940" w="408940">
                <a:moveTo>
                  <a:pt x="402890" y="157063"/>
                </a:moveTo>
                <a:lnTo>
                  <a:pt x="296621" y="157063"/>
                </a:lnTo>
                <a:lnTo>
                  <a:pt x="297399" y="168568"/>
                </a:lnTo>
                <a:lnTo>
                  <a:pt x="297962" y="180266"/>
                </a:lnTo>
                <a:lnTo>
                  <a:pt x="298303" y="192105"/>
                </a:lnTo>
                <a:lnTo>
                  <a:pt x="298303" y="216259"/>
                </a:lnTo>
                <a:lnTo>
                  <a:pt x="297960" y="228151"/>
                </a:lnTo>
                <a:lnTo>
                  <a:pt x="297396" y="239838"/>
                </a:lnTo>
                <a:lnTo>
                  <a:pt x="296621" y="251301"/>
                </a:lnTo>
                <a:lnTo>
                  <a:pt x="402890" y="251301"/>
                </a:lnTo>
                <a:lnTo>
                  <a:pt x="405263" y="239796"/>
                </a:lnTo>
                <a:lnTo>
                  <a:pt x="406975" y="228098"/>
                </a:lnTo>
                <a:lnTo>
                  <a:pt x="408013" y="216221"/>
                </a:lnTo>
                <a:lnTo>
                  <a:pt x="408364" y="204182"/>
                </a:lnTo>
                <a:lnTo>
                  <a:pt x="408012" y="192105"/>
                </a:lnTo>
                <a:lnTo>
                  <a:pt x="406970" y="180213"/>
                </a:lnTo>
                <a:lnTo>
                  <a:pt x="405256" y="168526"/>
                </a:lnTo>
                <a:lnTo>
                  <a:pt x="402890" y="157063"/>
                </a:lnTo>
                <a:close/>
              </a:path>
              <a:path extrusionOk="0" h="408940" w="408940">
                <a:moveTo>
                  <a:pt x="150584" y="7122"/>
                </a:moveTo>
                <a:lnTo>
                  <a:pt x="107107" y="24541"/>
                </a:lnTo>
                <a:lnTo>
                  <a:pt x="69238" y="50999"/>
                </a:lnTo>
                <a:lnTo>
                  <a:pt x="38314" y="85150"/>
                </a:lnTo>
                <a:lnTo>
                  <a:pt x="15674" y="125650"/>
                </a:lnTo>
                <a:lnTo>
                  <a:pt x="115048" y="125650"/>
                </a:lnTo>
                <a:lnTo>
                  <a:pt x="121165" y="89920"/>
                </a:lnTo>
                <a:lnTo>
                  <a:pt x="129303" y="57834"/>
                </a:lnTo>
                <a:lnTo>
                  <a:pt x="139197" y="30024"/>
                </a:lnTo>
                <a:lnTo>
                  <a:pt x="150584" y="7122"/>
                </a:lnTo>
                <a:close/>
              </a:path>
              <a:path extrusionOk="0" h="408940" w="408940">
                <a:moveTo>
                  <a:pt x="209192" y="0"/>
                </a:moveTo>
                <a:lnTo>
                  <a:pt x="199171" y="0"/>
                </a:lnTo>
                <a:lnTo>
                  <a:pt x="194593" y="2787"/>
                </a:lnTo>
                <a:lnTo>
                  <a:pt x="171937" y="33619"/>
                </a:lnTo>
                <a:lnTo>
                  <a:pt x="156994" y="74475"/>
                </a:lnTo>
                <a:lnTo>
                  <a:pt x="146634" y="125650"/>
                </a:lnTo>
                <a:lnTo>
                  <a:pt x="261730" y="125650"/>
                </a:lnTo>
                <a:lnTo>
                  <a:pt x="251369" y="74475"/>
                </a:lnTo>
                <a:lnTo>
                  <a:pt x="236427" y="33619"/>
                </a:lnTo>
                <a:lnTo>
                  <a:pt x="213770" y="2787"/>
                </a:lnTo>
                <a:lnTo>
                  <a:pt x="209192" y="0"/>
                </a:lnTo>
                <a:close/>
              </a:path>
              <a:path extrusionOk="0" h="408940" w="408940">
                <a:moveTo>
                  <a:pt x="257780" y="7122"/>
                </a:moveTo>
                <a:lnTo>
                  <a:pt x="269166" y="30024"/>
                </a:lnTo>
                <a:lnTo>
                  <a:pt x="279061" y="57834"/>
                </a:lnTo>
                <a:lnTo>
                  <a:pt x="287198" y="89920"/>
                </a:lnTo>
                <a:lnTo>
                  <a:pt x="293315" y="125650"/>
                </a:lnTo>
                <a:lnTo>
                  <a:pt x="392689" y="125650"/>
                </a:lnTo>
                <a:lnTo>
                  <a:pt x="370047" y="85146"/>
                </a:lnTo>
                <a:lnTo>
                  <a:pt x="339117" y="50993"/>
                </a:lnTo>
                <a:lnTo>
                  <a:pt x="301243" y="24537"/>
                </a:lnTo>
                <a:lnTo>
                  <a:pt x="257780" y="7122"/>
                </a:lnTo>
                <a:close/>
              </a:path>
            </a:pathLst>
          </a:custGeom>
          <a:solidFill>
            <a:srgbClr val="E21D2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/>
          <p:nvPr/>
        </p:nvSpPr>
        <p:spPr>
          <a:xfrm>
            <a:off x="476244" y="476220"/>
            <a:ext cx="410989" cy="333562"/>
          </a:xfrm>
          <a:custGeom>
            <a:rect b="b" l="l" r="r" t="t"/>
            <a:pathLst>
              <a:path extrusionOk="0" h="733425" w="903605">
                <a:moveTo>
                  <a:pt x="748728" y="388835"/>
                </a:moveTo>
                <a:lnTo>
                  <a:pt x="742073" y="389445"/>
                </a:lnTo>
                <a:lnTo>
                  <a:pt x="735418" y="389763"/>
                </a:lnTo>
                <a:lnTo>
                  <a:pt x="728599" y="389763"/>
                </a:lnTo>
                <a:lnTo>
                  <a:pt x="684961" y="385368"/>
                </a:lnTo>
                <a:lnTo>
                  <a:pt x="644321" y="372783"/>
                </a:lnTo>
                <a:lnTo>
                  <a:pt x="607542" y="352856"/>
                </a:lnTo>
                <a:lnTo>
                  <a:pt x="575487" y="326478"/>
                </a:lnTo>
                <a:lnTo>
                  <a:pt x="549046" y="294500"/>
                </a:lnTo>
                <a:lnTo>
                  <a:pt x="529082" y="257797"/>
                </a:lnTo>
                <a:lnTo>
                  <a:pt x="516470" y="217233"/>
                </a:lnTo>
                <a:lnTo>
                  <a:pt x="512064" y="173685"/>
                </a:lnTo>
                <a:lnTo>
                  <a:pt x="512559" y="159397"/>
                </a:lnTo>
                <a:lnTo>
                  <a:pt x="513994" y="145148"/>
                </a:lnTo>
                <a:lnTo>
                  <a:pt x="516293" y="131165"/>
                </a:lnTo>
                <a:lnTo>
                  <a:pt x="519391" y="117678"/>
                </a:lnTo>
                <a:lnTo>
                  <a:pt x="0" y="117652"/>
                </a:lnTo>
                <a:lnTo>
                  <a:pt x="0" y="732955"/>
                </a:lnTo>
                <a:lnTo>
                  <a:pt x="178498" y="558406"/>
                </a:lnTo>
                <a:lnTo>
                  <a:pt x="748728" y="558177"/>
                </a:lnTo>
                <a:lnTo>
                  <a:pt x="748728" y="388835"/>
                </a:lnTo>
                <a:close/>
              </a:path>
              <a:path extrusionOk="0" h="733425" w="903605">
                <a:moveTo>
                  <a:pt x="903274" y="173697"/>
                </a:moveTo>
                <a:lnTo>
                  <a:pt x="889546" y="106083"/>
                </a:lnTo>
                <a:lnTo>
                  <a:pt x="852119" y="50876"/>
                </a:lnTo>
                <a:lnTo>
                  <a:pt x="796594" y="13652"/>
                </a:lnTo>
                <a:lnTo>
                  <a:pt x="728599" y="0"/>
                </a:lnTo>
                <a:lnTo>
                  <a:pt x="693394" y="3530"/>
                </a:lnTo>
                <a:lnTo>
                  <a:pt x="630936" y="29667"/>
                </a:lnTo>
                <a:lnTo>
                  <a:pt x="583742" y="76581"/>
                </a:lnTo>
                <a:lnTo>
                  <a:pt x="557466" y="138696"/>
                </a:lnTo>
                <a:lnTo>
                  <a:pt x="553923" y="173697"/>
                </a:lnTo>
                <a:lnTo>
                  <a:pt x="557466" y="208711"/>
                </a:lnTo>
                <a:lnTo>
                  <a:pt x="583755" y="270814"/>
                </a:lnTo>
                <a:lnTo>
                  <a:pt x="630923" y="317728"/>
                </a:lnTo>
                <a:lnTo>
                  <a:pt x="693394" y="343865"/>
                </a:lnTo>
                <a:lnTo>
                  <a:pt x="728599" y="347395"/>
                </a:lnTo>
                <a:lnTo>
                  <a:pt x="763803" y="343865"/>
                </a:lnTo>
                <a:lnTo>
                  <a:pt x="826262" y="317728"/>
                </a:lnTo>
                <a:lnTo>
                  <a:pt x="873442" y="270814"/>
                </a:lnTo>
                <a:lnTo>
                  <a:pt x="899731" y="208711"/>
                </a:lnTo>
                <a:lnTo>
                  <a:pt x="903274" y="173697"/>
                </a:lnTo>
                <a:close/>
              </a:path>
            </a:pathLst>
          </a:custGeom>
          <a:solidFill>
            <a:srgbClr val="E2E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11" name="Google Shape;111;p20"/>
          <p:cNvSpPr/>
          <p:nvPr/>
        </p:nvSpPr>
        <p:spPr>
          <a:xfrm>
            <a:off x="936887" y="590961"/>
            <a:ext cx="1049278" cy="105123"/>
          </a:xfrm>
          <a:custGeom>
            <a:rect b="b" l="l" r="r" t="t"/>
            <a:pathLst>
              <a:path extrusionOk="0" h="231140" w="2306954">
                <a:moveTo>
                  <a:pt x="235603" y="8"/>
                </a:moveTo>
                <a:lnTo>
                  <a:pt x="0" y="8"/>
                </a:lnTo>
                <a:lnTo>
                  <a:pt x="0" y="230848"/>
                </a:lnTo>
                <a:lnTo>
                  <a:pt x="62284" y="230848"/>
                </a:lnTo>
                <a:lnTo>
                  <a:pt x="62284" y="59315"/>
                </a:lnTo>
                <a:lnTo>
                  <a:pt x="235603" y="59315"/>
                </a:lnTo>
                <a:lnTo>
                  <a:pt x="235603" y="8"/>
                </a:lnTo>
                <a:close/>
              </a:path>
              <a:path extrusionOk="0" h="231140" w="2306954">
                <a:moveTo>
                  <a:pt x="235603" y="59315"/>
                </a:moveTo>
                <a:lnTo>
                  <a:pt x="173318" y="59315"/>
                </a:lnTo>
                <a:lnTo>
                  <a:pt x="173318" y="230848"/>
                </a:lnTo>
                <a:lnTo>
                  <a:pt x="235603" y="230848"/>
                </a:lnTo>
                <a:lnTo>
                  <a:pt x="235603" y="59315"/>
                </a:lnTo>
                <a:close/>
              </a:path>
              <a:path extrusionOk="0" h="231140" w="2306954">
                <a:moveTo>
                  <a:pt x="428493" y="8"/>
                </a:moveTo>
                <a:lnTo>
                  <a:pt x="274747" y="8"/>
                </a:lnTo>
                <a:lnTo>
                  <a:pt x="274747" y="230848"/>
                </a:lnTo>
                <a:lnTo>
                  <a:pt x="336670" y="230848"/>
                </a:lnTo>
                <a:lnTo>
                  <a:pt x="336670" y="59315"/>
                </a:lnTo>
                <a:lnTo>
                  <a:pt x="515322" y="59315"/>
                </a:lnTo>
                <a:lnTo>
                  <a:pt x="513823" y="51549"/>
                </a:lnTo>
                <a:lnTo>
                  <a:pt x="494733" y="24069"/>
                </a:lnTo>
                <a:lnTo>
                  <a:pt x="465566" y="6312"/>
                </a:lnTo>
                <a:lnTo>
                  <a:pt x="428493" y="8"/>
                </a:lnTo>
                <a:close/>
              </a:path>
              <a:path extrusionOk="0" h="231140" w="2306954">
                <a:moveTo>
                  <a:pt x="515322" y="59315"/>
                </a:moveTo>
                <a:lnTo>
                  <a:pt x="429560" y="59315"/>
                </a:lnTo>
                <a:lnTo>
                  <a:pt x="441176" y="61429"/>
                </a:lnTo>
                <a:lnTo>
                  <a:pt x="450425" y="67440"/>
                </a:lnTo>
                <a:lnTo>
                  <a:pt x="456537" y="76846"/>
                </a:lnTo>
                <a:lnTo>
                  <a:pt x="458746" y="89148"/>
                </a:lnTo>
                <a:lnTo>
                  <a:pt x="456539" y="101094"/>
                </a:lnTo>
                <a:lnTo>
                  <a:pt x="450428" y="110410"/>
                </a:lnTo>
                <a:lnTo>
                  <a:pt x="441180" y="116463"/>
                </a:lnTo>
                <a:lnTo>
                  <a:pt x="429560" y="118622"/>
                </a:lnTo>
                <a:lnTo>
                  <a:pt x="354471" y="118622"/>
                </a:lnTo>
                <a:lnTo>
                  <a:pt x="354471" y="173670"/>
                </a:lnTo>
                <a:lnTo>
                  <a:pt x="428493" y="173670"/>
                </a:lnTo>
                <a:lnTo>
                  <a:pt x="465566" y="167372"/>
                </a:lnTo>
                <a:lnTo>
                  <a:pt x="494733" y="149654"/>
                </a:lnTo>
                <a:lnTo>
                  <a:pt x="513823" y="122281"/>
                </a:lnTo>
                <a:lnTo>
                  <a:pt x="520669" y="87018"/>
                </a:lnTo>
                <a:lnTo>
                  <a:pt x="515322" y="59315"/>
                </a:lnTo>
                <a:close/>
              </a:path>
              <a:path extrusionOk="0" h="231140" w="2306954">
                <a:moveTo>
                  <a:pt x="699681" y="0"/>
                </a:moveTo>
                <a:lnTo>
                  <a:pt x="666229" y="0"/>
                </a:lnTo>
                <a:lnTo>
                  <a:pt x="617219" y="8347"/>
                </a:lnTo>
                <a:lnTo>
                  <a:pt x="578454" y="31877"/>
                </a:lnTo>
                <a:lnTo>
                  <a:pt x="552970" y="68325"/>
                </a:lnTo>
                <a:lnTo>
                  <a:pt x="543801" y="115424"/>
                </a:lnTo>
                <a:lnTo>
                  <a:pt x="552971" y="162526"/>
                </a:lnTo>
                <a:lnTo>
                  <a:pt x="578456" y="198973"/>
                </a:lnTo>
                <a:lnTo>
                  <a:pt x="617221" y="222502"/>
                </a:lnTo>
                <a:lnTo>
                  <a:pt x="666229" y="230848"/>
                </a:lnTo>
                <a:lnTo>
                  <a:pt x="699681" y="230848"/>
                </a:lnTo>
                <a:lnTo>
                  <a:pt x="748480" y="222502"/>
                </a:lnTo>
                <a:lnTo>
                  <a:pt x="787137" y="198973"/>
                </a:lnTo>
                <a:lnTo>
                  <a:pt x="806540" y="171182"/>
                </a:lnTo>
                <a:lnTo>
                  <a:pt x="661955" y="171182"/>
                </a:lnTo>
                <a:lnTo>
                  <a:pt x="639355" y="167115"/>
                </a:lnTo>
                <a:lnTo>
                  <a:pt x="621560" y="155689"/>
                </a:lnTo>
                <a:lnTo>
                  <a:pt x="609906" y="138071"/>
                </a:lnTo>
                <a:lnTo>
                  <a:pt x="605725" y="115424"/>
                </a:lnTo>
                <a:lnTo>
                  <a:pt x="609957" y="92574"/>
                </a:lnTo>
                <a:lnTo>
                  <a:pt x="621696" y="74851"/>
                </a:lnTo>
                <a:lnTo>
                  <a:pt x="639507" y="63387"/>
                </a:lnTo>
                <a:lnTo>
                  <a:pt x="661955" y="59315"/>
                </a:lnTo>
                <a:lnTo>
                  <a:pt x="806293" y="59315"/>
                </a:lnTo>
                <a:lnTo>
                  <a:pt x="787132" y="31874"/>
                </a:lnTo>
                <a:lnTo>
                  <a:pt x="748473" y="8345"/>
                </a:lnTo>
                <a:lnTo>
                  <a:pt x="699681" y="0"/>
                </a:lnTo>
                <a:close/>
              </a:path>
              <a:path extrusionOk="0" h="231140" w="2306954">
                <a:moveTo>
                  <a:pt x="806293" y="59315"/>
                </a:moveTo>
                <a:lnTo>
                  <a:pt x="703954" y="59315"/>
                </a:lnTo>
                <a:lnTo>
                  <a:pt x="726348" y="63387"/>
                </a:lnTo>
                <a:lnTo>
                  <a:pt x="744038" y="74851"/>
                </a:lnTo>
                <a:lnTo>
                  <a:pt x="755656" y="92574"/>
                </a:lnTo>
                <a:lnTo>
                  <a:pt x="759832" y="115424"/>
                </a:lnTo>
                <a:lnTo>
                  <a:pt x="755657" y="138071"/>
                </a:lnTo>
                <a:lnTo>
                  <a:pt x="744041" y="155689"/>
                </a:lnTo>
                <a:lnTo>
                  <a:pt x="726351" y="167115"/>
                </a:lnTo>
                <a:lnTo>
                  <a:pt x="703954" y="171182"/>
                </a:lnTo>
                <a:lnTo>
                  <a:pt x="806540" y="171182"/>
                </a:lnTo>
                <a:lnTo>
                  <a:pt x="812583" y="162526"/>
                </a:lnTo>
                <a:lnTo>
                  <a:pt x="821747" y="115424"/>
                </a:lnTo>
                <a:lnTo>
                  <a:pt x="812581" y="68321"/>
                </a:lnTo>
                <a:lnTo>
                  <a:pt x="806293" y="59315"/>
                </a:lnTo>
                <a:close/>
              </a:path>
              <a:path extrusionOk="0" h="231140" w="2306954">
                <a:moveTo>
                  <a:pt x="1341703" y="8"/>
                </a:moveTo>
                <a:lnTo>
                  <a:pt x="1228528" y="8"/>
                </a:lnTo>
                <a:lnTo>
                  <a:pt x="1179520" y="8354"/>
                </a:lnTo>
                <a:lnTo>
                  <a:pt x="1140755" y="31882"/>
                </a:lnTo>
                <a:lnTo>
                  <a:pt x="1115270" y="68330"/>
                </a:lnTo>
                <a:lnTo>
                  <a:pt x="1106100" y="115432"/>
                </a:lnTo>
                <a:lnTo>
                  <a:pt x="1115270" y="162534"/>
                </a:lnTo>
                <a:lnTo>
                  <a:pt x="1140755" y="198982"/>
                </a:lnTo>
                <a:lnTo>
                  <a:pt x="1179520" y="222510"/>
                </a:lnTo>
                <a:lnTo>
                  <a:pt x="1228528" y="230856"/>
                </a:lnTo>
                <a:lnTo>
                  <a:pt x="1341703" y="230856"/>
                </a:lnTo>
                <a:lnTo>
                  <a:pt x="1341703" y="171182"/>
                </a:lnTo>
                <a:lnTo>
                  <a:pt x="1224263" y="171182"/>
                </a:lnTo>
                <a:lnTo>
                  <a:pt x="1201814" y="167115"/>
                </a:lnTo>
                <a:lnTo>
                  <a:pt x="1184003" y="155689"/>
                </a:lnTo>
                <a:lnTo>
                  <a:pt x="1172264" y="138071"/>
                </a:lnTo>
                <a:lnTo>
                  <a:pt x="1168032" y="115424"/>
                </a:lnTo>
                <a:lnTo>
                  <a:pt x="1172264" y="92574"/>
                </a:lnTo>
                <a:lnTo>
                  <a:pt x="1184003" y="74851"/>
                </a:lnTo>
                <a:lnTo>
                  <a:pt x="1201814" y="63387"/>
                </a:lnTo>
                <a:lnTo>
                  <a:pt x="1224263" y="59315"/>
                </a:lnTo>
                <a:lnTo>
                  <a:pt x="1341703" y="59315"/>
                </a:lnTo>
                <a:lnTo>
                  <a:pt x="1341703" y="8"/>
                </a:lnTo>
                <a:close/>
              </a:path>
              <a:path extrusionOk="0" h="231140" w="2306954">
                <a:moveTo>
                  <a:pt x="1108955" y="0"/>
                </a:moveTo>
                <a:lnTo>
                  <a:pt x="1029231" y="8"/>
                </a:lnTo>
                <a:lnTo>
                  <a:pt x="937778" y="90559"/>
                </a:lnTo>
                <a:lnTo>
                  <a:pt x="932437" y="96245"/>
                </a:lnTo>
                <a:lnTo>
                  <a:pt x="929591" y="102632"/>
                </a:lnTo>
                <a:lnTo>
                  <a:pt x="929591" y="122521"/>
                </a:lnTo>
                <a:lnTo>
                  <a:pt x="932437" y="127497"/>
                </a:lnTo>
                <a:lnTo>
                  <a:pt x="938130" y="133884"/>
                </a:lnTo>
                <a:lnTo>
                  <a:pt x="1032800" y="230839"/>
                </a:lnTo>
                <a:lnTo>
                  <a:pt x="1114640" y="230839"/>
                </a:lnTo>
                <a:lnTo>
                  <a:pt x="997560" y="111516"/>
                </a:lnTo>
                <a:lnTo>
                  <a:pt x="1108955" y="0"/>
                </a:lnTo>
                <a:close/>
              </a:path>
              <a:path extrusionOk="0" h="231140" w="2306954">
                <a:moveTo>
                  <a:pt x="915703" y="8"/>
                </a:moveTo>
                <a:lnTo>
                  <a:pt x="853419" y="8"/>
                </a:lnTo>
                <a:lnTo>
                  <a:pt x="853419" y="230848"/>
                </a:lnTo>
                <a:lnTo>
                  <a:pt x="915703" y="230848"/>
                </a:lnTo>
                <a:lnTo>
                  <a:pt x="915703" y="8"/>
                </a:lnTo>
                <a:close/>
              </a:path>
              <a:path extrusionOk="0" h="231140" w="2306954">
                <a:moveTo>
                  <a:pt x="1612168" y="82769"/>
                </a:moveTo>
                <a:lnTo>
                  <a:pt x="1549884" y="82769"/>
                </a:lnTo>
                <a:lnTo>
                  <a:pt x="1549884" y="230864"/>
                </a:lnTo>
                <a:lnTo>
                  <a:pt x="1612168" y="230864"/>
                </a:lnTo>
                <a:lnTo>
                  <a:pt x="1612168" y="82769"/>
                </a:lnTo>
                <a:close/>
              </a:path>
              <a:path extrusionOk="0" h="231140" w="2306954">
                <a:moveTo>
                  <a:pt x="1438858" y="8"/>
                </a:moveTo>
                <a:lnTo>
                  <a:pt x="1376574" y="8"/>
                </a:lnTo>
                <a:lnTo>
                  <a:pt x="1376574" y="207060"/>
                </a:lnTo>
                <a:lnTo>
                  <a:pt x="1378041" y="217369"/>
                </a:lnTo>
                <a:lnTo>
                  <a:pt x="1382444" y="224816"/>
                </a:lnTo>
                <a:lnTo>
                  <a:pt x="1389783" y="229335"/>
                </a:lnTo>
                <a:lnTo>
                  <a:pt x="1400058" y="230856"/>
                </a:lnTo>
                <a:lnTo>
                  <a:pt x="1412510" y="230856"/>
                </a:lnTo>
                <a:lnTo>
                  <a:pt x="1447742" y="211327"/>
                </a:lnTo>
                <a:lnTo>
                  <a:pt x="1508681" y="134628"/>
                </a:lnTo>
                <a:lnTo>
                  <a:pt x="1438850" y="134628"/>
                </a:lnTo>
                <a:lnTo>
                  <a:pt x="1438858" y="8"/>
                </a:lnTo>
                <a:close/>
              </a:path>
              <a:path extrusionOk="0" h="231140" w="2306954">
                <a:moveTo>
                  <a:pt x="1583344" y="25"/>
                </a:moveTo>
                <a:lnTo>
                  <a:pt x="1568398" y="25"/>
                </a:lnTo>
                <a:lnTo>
                  <a:pt x="1555648" y="890"/>
                </a:lnTo>
                <a:lnTo>
                  <a:pt x="1545933" y="3753"/>
                </a:lnTo>
                <a:lnTo>
                  <a:pt x="1538020" y="9014"/>
                </a:lnTo>
                <a:lnTo>
                  <a:pt x="1530673" y="17074"/>
                </a:lnTo>
                <a:lnTo>
                  <a:pt x="1438850" y="134628"/>
                </a:lnTo>
                <a:lnTo>
                  <a:pt x="1508681" y="134628"/>
                </a:lnTo>
                <a:lnTo>
                  <a:pt x="1549884" y="82769"/>
                </a:lnTo>
                <a:lnTo>
                  <a:pt x="1612168" y="82769"/>
                </a:lnTo>
                <a:lnTo>
                  <a:pt x="1612168" y="26301"/>
                </a:lnTo>
                <a:lnTo>
                  <a:pt x="1610367" y="14854"/>
                </a:lnTo>
                <a:lnTo>
                  <a:pt x="1604963" y="6637"/>
                </a:lnTo>
                <a:lnTo>
                  <a:pt x="1595956" y="1683"/>
                </a:lnTo>
                <a:lnTo>
                  <a:pt x="1583344" y="25"/>
                </a:lnTo>
                <a:close/>
              </a:path>
              <a:path extrusionOk="0" h="231140" w="2306954">
                <a:moveTo>
                  <a:pt x="1739584" y="8"/>
                </a:moveTo>
                <a:lnTo>
                  <a:pt x="1713606" y="8"/>
                </a:lnTo>
                <a:lnTo>
                  <a:pt x="1702823" y="1418"/>
                </a:lnTo>
                <a:lnTo>
                  <a:pt x="1694074" y="5957"/>
                </a:lnTo>
                <a:lnTo>
                  <a:pt x="1687529" y="14091"/>
                </a:lnTo>
                <a:lnTo>
                  <a:pt x="1683353" y="26284"/>
                </a:lnTo>
                <a:lnTo>
                  <a:pt x="1636375" y="230848"/>
                </a:lnTo>
                <a:lnTo>
                  <a:pt x="1697946" y="230848"/>
                </a:lnTo>
                <a:lnTo>
                  <a:pt x="1732111" y="79913"/>
                </a:lnTo>
                <a:lnTo>
                  <a:pt x="1786611" y="79913"/>
                </a:lnTo>
                <a:lnTo>
                  <a:pt x="1769122" y="22385"/>
                </a:lnTo>
                <a:lnTo>
                  <a:pt x="1764607" y="12446"/>
                </a:lnTo>
                <a:lnTo>
                  <a:pt x="1758091" y="5469"/>
                </a:lnTo>
                <a:lnTo>
                  <a:pt x="1749705" y="1357"/>
                </a:lnTo>
                <a:lnTo>
                  <a:pt x="1739584" y="8"/>
                </a:lnTo>
                <a:close/>
              </a:path>
              <a:path extrusionOk="0" h="231140" w="2306954">
                <a:moveTo>
                  <a:pt x="1786611" y="79913"/>
                </a:moveTo>
                <a:lnTo>
                  <a:pt x="1732111" y="79913"/>
                </a:lnTo>
                <a:lnTo>
                  <a:pt x="1772322" y="208830"/>
                </a:lnTo>
                <a:lnTo>
                  <a:pt x="1776582" y="218561"/>
                </a:lnTo>
                <a:lnTo>
                  <a:pt x="1782910" y="225431"/>
                </a:lnTo>
                <a:lnTo>
                  <a:pt x="1791240" y="229505"/>
                </a:lnTo>
                <a:lnTo>
                  <a:pt x="1801508" y="230848"/>
                </a:lnTo>
                <a:lnTo>
                  <a:pt x="1820366" y="230848"/>
                </a:lnTo>
                <a:lnTo>
                  <a:pt x="1864911" y="160536"/>
                </a:lnTo>
                <a:lnTo>
                  <a:pt x="1811121" y="160536"/>
                </a:lnTo>
                <a:lnTo>
                  <a:pt x="1786611" y="79913"/>
                </a:lnTo>
                <a:close/>
              </a:path>
              <a:path extrusionOk="0" h="231140" w="2306954">
                <a:moveTo>
                  <a:pt x="1951512" y="82401"/>
                </a:moveTo>
                <a:lnTo>
                  <a:pt x="1889762" y="82401"/>
                </a:lnTo>
                <a:lnTo>
                  <a:pt x="1923927" y="230848"/>
                </a:lnTo>
                <a:lnTo>
                  <a:pt x="1985859" y="230848"/>
                </a:lnTo>
                <a:lnTo>
                  <a:pt x="1951512" y="82401"/>
                </a:lnTo>
                <a:close/>
              </a:path>
              <a:path extrusionOk="0" h="231140" w="2306954">
                <a:moveTo>
                  <a:pt x="1907924" y="8"/>
                </a:moveTo>
                <a:lnTo>
                  <a:pt x="1881945" y="8"/>
                </a:lnTo>
                <a:lnTo>
                  <a:pt x="1871879" y="1357"/>
                </a:lnTo>
                <a:lnTo>
                  <a:pt x="1863615" y="5469"/>
                </a:lnTo>
                <a:lnTo>
                  <a:pt x="1857219" y="12446"/>
                </a:lnTo>
                <a:lnTo>
                  <a:pt x="1852759" y="22385"/>
                </a:lnTo>
                <a:lnTo>
                  <a:pt x="1811121" y="160536"/>
                </a:lnTo>
                <a:lnTo>
                  <a:pt x="1864911" y="160536"/>
                </a:lnTo>
                <a:lnTo>
                  <a:pt x="1889762" y="82401"/>
                </a:lnTo>
                <a:lnTo>
                  <a:pt x="1951512" y="82401"/>
                </a:lnTo>
                <a:lnTo>
                  <a:pt x="1938528" y="26284"/>
                </a:lnTo>
                <a:lnTo>
                  <a:pt x="1934145" y="14087"/>
                </a:lnTo>
                <a:lnTo>
                  <a:pt x="1927496" y="5954"/>
                </a:lnTo>
                <a:lnTo>
                  <a:pt x="1918711" y="1416"/>
                </a:lnTo>
                <a:lnTo>
                  <a:pt x="1907924" y="8"/>
                </a:lnTo>
                <a:close/>
              </a:path>
              <a:path extrusionOk="0" h="231140" w="2306954">
                <a:moveTo>
                  <a:pt x="2160597" y="0"/>
                </a:moveTo>
                <a:lnTo>
                  <a:pt x="2146365" y="0"/>
                </a:lnTo>
                <a:lnTo>
                  <a:pt x="2137824" y="1066"/>
                </a:lnTo>
                <a:lnTo>
                  <a:pt x="2130351" y="4263"/>
                </a:lnTo>
                <a:lnTo>
                  <a:pt x="2123945" y="9591"/>
                </a:lnTo>
                <a:lnTo>
                  <a:pt x="2118606" y="17049"/>
                </a:lnTo>
                <a:lnTo>
                  <a:pt x="2000452" y="230848"/>
                </a:lnTo>
                <a:lnTo>
                  <a:pt x="2069135" y="230848"/>
                </a:lnTo>
                <a:lnTo>
                  <a:pt x="2153837" y="71747"/>
                </a:lnTo>
                <a:lnTo>
                  <a:pt x="2218584" y="71747"/>
                </a:lnTo>
                <a:lnTo>
                  <a:pt x="2188355" y="17049"/>
                </a:lnTo>
                <a:lnTo>
                  <a:pt x="2183017" y="9591"/>
                </a:lnTo>
                <a:lnTo>
                  <a:pt x="2176611" y="4263"/>
                </a:lnTo>
                <a:lnTo>
                  <a:pt x="2169137" y="1066"/>
                </a:lnTo>
                <a:lnTo>
                  <a:pt x="2160597" y="0"/>
                </a:lnTo>
                <a:close/>
              </a:path>
              <a:path extrusionOk="0" h="231140" w="2306954">
                <a:moveTo>
                  <a:pt x="2218584" y="71747"/>
                </a:moveTo>
                <a:lnTo>
                  <a:pt x="2153837" y="71747"/>
                </a:lnTo>
                <a:lnTo>
                  <a:pt x="2193343" y="145975"/>
                </a:lnTo>
                <a:lnTo>
                  <a:pt x="2137465" y="145975"/>
                </a:lnTo>
                <a:lnTo>
                  <a:pt x="2111125" y="195337"/>
                </a:lnTo>
                <a:lnTo>
                  <a:pt x="2219674" y="195337"/>
                </a:lnTo>
                <a:lnTo>
                  <a:pt x="2238893" y="230848"/>
                </a:lnTo>
                <a:lnTo>
                  <a:pt x="2306510" y="230848"/>
                </a:lnTo>
                <a:lnTo>
                  <a:pt x="2218584" y="71747"/>
                </a:lnTo>
                <a:close/>
              </a:path>
            </a:pathLst>
          </a:custGeom>
          <a:solidFill>
            <a:srgbClr val="E2E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12" name="Google Shape;112;p20"/>
          <p:cNvSpPr/>
          <p:nvPr/>
        </p:nvSpPr>
        <p:spPr>
          <a:xfrm>
            <a:off x="486308" y="1206275"/>
            <a:ext cx="2758219" cy="222086"/>
          </a:xfrm>
          <a:custGeom>
            <a:rect b="b" l="l" r="r" t="t"/>
            <a:pathLst>
              <a:path extrusionOk="0" h="488314" w="6064250">
                <a:moveTo>
                  <a:pt x="243259" y="0"/>
                </a:moveTo>
                <a:lnTo>
                  <a:pt x="194255" y="4439"/>
                </a:lnTo>
                <a:lnTo>
                  <a:pt x="149105" y="17758"/>
                </a:lnTo>
                <a:lnTo>
                  <a:pt x="107808" y="39956"/>
                </a:lnTo>
                <a:lnTo>
                  <a:pt x="70364" y="71034"/>
                </a:lnTo>
                <a:lnTo>
                  <a:pt x="39579" y="108227"/>
                </a:lnTo>
                <a:lnTo>
                  <a:pt x="17591" y="149440"/>
                </a:lnTo>
                <a:lnTo>
                  <a:pt x="4397" y="194674"/>
                </a:lnTo>
                <a:lnTo>
                  <a:pt x="0" y="243929"/>
                </a:lnTo>
                <a:lnTo>
                  <a:pt x="4397" y="293226"/>
                </a:lnTo>
                <a:lnTo>
                  <a:pt x="17591" y="338586"/>
                </a:lnTo>
                <a:lnTo>
                  <a:pt x="39579" y="380009"/>
                </a:lnTo>
                <a:lnTo>
                  <a:pt x="70364" y="417495"/>
                </a:lnTo>
                <a:lnTo>
                  <a:pt x="107808" y="448279"/>
                </a:lnTo>
                <a:lnTo>
                  <a:pt x="149105" y="470268"/>
                </a:lnTo>
                <a:lnTo>
                  <a:pt x="194255" y="483461"/>
                </a:lnTo>
                <a:lnTo>
                  <a:pt x="243259" y="487859"/>
                </a:lnTo>
                <a:lnTo>
                  <a:pt x="292012" y="483461"/>
                </a:lnTo>
                <a:lnTo>
                  <a:pt x="337078" y="470268"/>
                </a:lnTo>
                <a:lnTo>
                  <a:pt x="378459" y="448279"/>
                </a:lnTo>
                <a:lnTo>
                  <a:pt x="416154" y="417495"/>
                </a:lnTo>
                <a:lnTo>
                  <a:pt x="432822" y="397391"/>
                </a:lnTo>
                <a:lnTo>
                  <a:pt x="243259" y="397391"/>
                </a:lnTo>
                <a:lnTo>
                  <a:pt x="212140" y="394710"/>
                </a:lnTo>
                <a:lnTo>
                  <a:pt x="158194" y="373266"/>
                </a:lnTo>
                <a:lnTo>
                  <a:pt x="116310" y="331256"/>
                </a:lnTo>
                <a:lnTo>
                  <a:pt x="94531" y="275970"/>
                </a:lnTo>
                <a:lnTo>
                  <a:pt x="91808" y="243929"/>
                </a:lnTo>
                <a:lnTo>
                  <a:pt x="94531" y="211888"/>
                </a:lnTo>
                <a:lnTo>
                  <a:pt x="116310" y="156602"/>
                </a:lnTo>
                <a:lnTo>
                  <a:pt x="158445" y="114300"/>
                </a:lnTo>
                <a:lnTo>
                  <a:pt x="212391" y="92520"/>
                </a:lnTo>
                <a:lnTo>
                  <a:pt x="243259" y="89798"/>
                </a:lnTo>
                <a:lnTo>
                  <a:pt x="431833" y="89798"/>
                </a:lnTo>
                <a:lnTo>
                  <a:pt x="416154" y="71034"/>
                </a:lnTo>
                <a:lnTo>
                  <a:pt x="378711" y="39956"/>
                </a:lnTo>
                <a:lnTo>
                  <a:pt x="337413" y="17758"/>
                </a:lnTo>
                <a:lnTo>
                  <a:pt x="292263" y="4439"/>
                </a:lnTo>
                <a:lnTo>
                  <a:pt x="243259" y="0"/>
                </a:lnTo>
                <a:close/>
              </a:path>
              <a:path extrusionOk="0" h="488314" w="6064250">
                <a:moveTo>
                  <a:pt x="431833" y="89798"/>
                </a:moveTo>
                <a:lnTo>
                  <a:pt x="243259" y="89798"/>
                </a:lnTo>
                <a:lnTo>
                  <a:pt x="274127" y="92520"/>
                </a:lnTo>
                <a:lnTo>
                  <a:pt x="302399" y="100688"/>
                </a:lnTo>
                <a:lnTo>
                  <a:pt x="351151" y="133357"/>
                </a:lnTo>
                <a:lnTo>
                  <a:pt x="383820" y="182779"/>
                </a:lnTo>
                <a:lnTo>
                  <a:pt x="394710" y="243929"/>
                </a:lnTo>
                <a:lnTo>
                  <a:pt x="391988" y="275970"/>
                </a:lnTo>
                <a:lnTo>
                  <a:pt x="370208" y="331256"/>
                </a:lnTo>
                <a:lnTo>
                  <a:pt x="328325" y="373266"/>
                </a:lnTo>
                <a:lnTo>
                  <a:pt x="274379" y="394710"/>
                </a:lnTo>
                <a:lnTo>
                  <a:pt x="243259" y="397391"/>
                </a:lnTo>
                <a:lnTo>
                  <a:pt x="432822" y="397391"/>
                </a:lnTo>
                <a:lnTo>
                  <a:pt x="447232" y="380009"/>
                </a:lnTo>
                <a:lnTo>
                  <a:pt x="469430" y="338586"/>
                </a:lnTo>
                <a:lnTo>
                  <a:pt x="482749" y="293226"/>
                </a:lnTo>
                <a:lnTo>
                  <a:pt x="487189" y="243929"/>
                </a:lnTo>
                <a:lnTo>
                  <a:pt x="482749" y="194674"/>
                </a:lnTo>
                <a:lnTo>
                  <a:pt x="469430" y="149440"/>
                </a:lnTo>
                <a:lnTo>
                  <a:pt x="447232" y="108227"/>
                </a:lnTo>
                <a:lnTo>
                  <a:pt x="431833" y="89798"/>
                </a:lnTo>
                <a:close/>
              </a:path>
              <a:path extrusionOk="0" h="488314" w="6064250">
                <a:moveTo>
                  <a:pt x="774002" y="0"/>
                </a:moveTo>
                <a:lnTo>
                  <a:pt x="724998" y="4439"/>
                </a:lnTo>
                <a:lnTo>
                  <a:pt x="679848" y="17758"/>
                </a:lnTo>
                <a:lnTo>
                  <a:pt x="638551" y="39956"/>
                </a:lnTo>
                <a:lnTo>
                  <a:pt x="601107" y="71034"/>
                </a:lnTo>
                <a:lnTo>
                  <a:pt x="570322" y="108227"/>
                </a:lnTo>
                <a:lnTo>
                  <a:pt x="548334" y="149440"/>
                </a:lnTo>
                <a:lnTo>
                  <a:pt x="535140" y="194674"/>
                </a:lnTo>
                <a:lnTo>
                  <a:pt x="530743" y="243929"/>
                </a:lnTo>
                <a:lnTo>
                  <a:pt x="535140" y="293226"/>
                </a:lnTo>
                <a:lnTo>
                  <a:pt x="548334" y="338586"/>
                </a:lnTo>
                <a:lnTo>
                  <a:pt x="570322" y="380009"/>
                </a:lnTo>
                <a:lnTo>
                  <a:pt x="601107" y="417495"/>
                </a:lnTo>
                <a:lnTo>
                  <a:pt x="638551" y="448279"/>
                </a:lnTo>
                <a:lnTo>
                  <a:pt x="679848" y="470268"/>
                </a:lnTo>
                <a:lnTo>
                  <a:pt x="724998" y="483461"/>
                </a:lnTo>
                <a:lnTo>
                  <a:pt x="774002" y="487859"/>
                </a:lnTo>
                <a:lnTo>
                  <a:pt x="822755" y="483461"/>
                </a:lnTo>
                <a:lnTo>
                  <a:pt x="867821" y="470268"/>
                </a:lnTo>
                <a:lnTo>
                  <a:pt x="909202" y="448279"/>
                </a:lnTo>
                <a:lnTo>
                  <a:pt x="946897" y="417495"/>
                </a:lnTo>
                <a:lnTo>
                  <a:pt x="963565" y="397391"/>
                </a:lnTo>
                <a:lnTo>
                  <a:pt x="774002" y="397391"/>
                </a:lnTo>
                <a:lnTo>
                  <a:pt x="742883" y="394710"/>
                </a:lnTo>
                <a:lnTo>
                  <a:pt x="688937" y="373266"/>
                </a:lnTo>
                <a:lnTo>
                  <a:pt x="647053" y="331256"/>
                </a:lnTo>
                <a:lnTo>
                  <a:pt x="625274" y="275970"/>
                </a:lnTo>
                <a:lnTo>
                  <a:pt x="622551" y="243929"/>
                </a:lnTo>
                <a:lnTo>
                  <a:pt x="625274" y="211888"/>
                </a:lnTo>
                <a:lnTo>
                  <a:pt x="647053" y="156602"/>
                </a:lnTo>
                <a:lnTo>
                  <a:pt x="689188" y="114300"/>
                </a:lnTo>
                <a:lnTo>
                  <a:pt x="743134" y="92520"/>
                </a:lnTo>
                <a:lnTo>
                  <a:pt x="774002" y="89798"/>
                </a:lnTo>
                <a:lnTo>
                  <a:pt x="962576" y="89798"/>
                </a:lnTo>
                <a:lnTo>
                  <a:pt x="946897" y="71034"/>
                </a:lnTo>
                <a:lnTo>
                  <a:pt x="909454" y="39956"/>
                </a:lnTo>
                <a:lnTo>
                  <a:pt x="868156" y="17758"/>
                </a:lnTo>
                <a:lnTo>
                  <a:pt x="823006" y="4439"/>
                </a:lnTo>
                <a:lnTo>
                  <a:pt x="774002" y="0"/>
                </a:lnTo>
                <a:close/>
              </a:path>
              <a:path extrusionOk="0" h="488314" w="6064250">
                <a:moveTo>
                  <a:pt x="962576" y="89798"/>
                </a:moveTo>
                <a:lnTo>
                  <a:pt x="774002" y="89798"/>
                </a:lnTo>
                <a:lnTo>
                  <a:pt x="804870" y="92520"/>
                </a:lnTo>
                <a:lnTo>
                  <a:pt x="833142" y="100688"/>
                </a:lnTo>
                <a:lnTo>
                  <a:pt x="881894" y="133357"/>
                </a:lnTo>
                <a:lnTo>
                  <a:pt x="914563" y="182779"/>
                </a:lnTo>
                <a:lnTo>
                  <a:pt x="925453" y="243929"/>
                </a:lnTo>
                <a:lnTo>
                  <a:pt x="922731" y="275970"/>
                </a:lnTo>
                <a:lnTo>
                  <a:pt x="900951" y="331256"/>
                </a:lnTo>
                <a:lnTo>
                  <a:pt x="859068" y="373266"/>
                </a:lnTo>
                <a:lnTo>
                  <a:pt x="805122" y="394710"/>
                </a:lnTo>
                <a:lnTo>
                  <a:pt x="774002" y="397391"/>
                </a:lnTo>
                <a:lnTo>
                  <a:pt x="963565" y="397391"/>
                </a:lnTo>
                <a:lnTo>
                  <a:pt x="977975" y="380009"/>
                </a:lnTo>
                <a:lnTo>
                  <a:pt x="1000173" y="338586"/>
                </a:lnTo>
                <a:lnTo>
                  <a:pt x="1013492" y="293226"/>
                </a:lnTo>
                <a:lnTo>
                  <a:pt x="1017932" y="243929"/>
                </a:lnTo>
                <a:lnTo>
                  <a:pt x="1013492" y="194674"/>
                </a:lnTo>
                <a:lnTo>
                  <a:pt x="1000173" y="149440"/>
                </a:lnTo>
                <a:lnTo>
                  <a:pt x="977975" y="108227"/>
                </a:lnTo>
                <a:lnTo>
                  <a:pt x="962576" y="89798"/>
                </a:lnTo>
                <a:close/>
              </a:path>
              <a:path extrusionOk="0" h="488314" w="6064250">
                <a:moveTo>
                  <a:pt x="1304745" y="0"/>
                </a:moveTo>
                <a:lnTo>
                  <a:pt x="1255741" y="4439"/>
                </a:lnTo>
                <a:lnTo>
                  <a:pt x="1210591" y="17758"/>
                </a:lnTo>
                <a:lnTo>
                  <a:pt x="1169294" y="39956"/>
                </a:lnTo>
                <a:lnTo>
                  <a:pt x="1131850" y="71034"/>
                </a:lnTo>
                <a:lnTo>
                  <a:pt x="1101065" y="108227"/>
                </a:lnTo>
                <a:lnTo>
                  <a:pt x="1079077" y="149440"/>
                </a:lnTo>
                <a:lnTo>
                  <a:pt x="1065883" y="194674"/>
                </a:lnTo>
                <a:lnTo>
                  <a:pt x="1061486" y="243929"/>
                </a:lnTo>
                <a:lnTo>
                  <a:pt x="1065883" y="293226"/>
                </a:lnTo>
                <a:lnTo>
                  <a:pt x="1079077" y="338586"/>
                </a:lnTo>
                <a:lnTo>
                  <a:pt x="1101065" y="380009"/>
                </a:lnTo>
                <a:lnTo>
                  <a:pt x="1131850" y="417495"/>
                </a:lnTo>
                <a:lnTo>
                  <a:pt x="1169294" y="448279"/>
                </a:lnTo>
                <a:lnTo>
                  <a:pt x="1210591" y="470268"/>
                </a:lnTo>
                <a:lnTo>
                  <a:pt x="1255741" y="483461"/>
                </a:lnTo>
                <a:lnTo>
                  <a:pt x="1304745" y="487859"/>
                </a:lnTo>
                <a:lnTo>
                  <a:pt x="1353498" y="483461"/>
                </a:lnTo>
                <a:lnTo>
                  <a:pt x="1398564" y="470268"/>
                </a:lnTo>
                <a:lnTo>
                  <a:pt x="1439945" y="448279"/>
                </a:lnTo>
                <a:lnTo>
                  <a:pt x="1477640" y="417495"/>
                </a:lnTo>
                <a:lnTo>
                  <a:pt x="1494308" y="397391"/>
                </a:lnTo>
                <a:lnTo>
                  <a:pt x="1304745" y="397391"/>
                </a:lnTo>
                <a:lnTo>
                  <a:pt x="1273626" y="394710"/>
                </a:lnTo>
                <a:lnTo>
                  <a:pt x="1219680" y="373266"/>
                </a:lnTo>
                <a:lnTo>
                  <a:pt x="1177796" y="331256"/>
                </a:lnTo>
                <a:lnTo>
                  <a:pt x="1156017" y="275970"/>
                </a:lnTo>
                <a:lnTo>
                  <a:pt x="1153294" y="243929"/>
                </a:lnTo>
                <a:lnTo>
                  <a:pt x="1156017" y="211888"/>
                </a:lnTo>
                <a:lnTo>
                  <a:pt x="1177796" y="156602"/>
                </a:lnTo>
                <a:lnTo>
                  <a:pt x="1219931" y="114300"/>
                </a:lnTo>
                <a:lnTo>
                  <a:pt x="1273877" y="92520"/>
                </a:lnTo>
                <a:lnTo>
                  <a:pt x="1304745" y="89798"/>
                </a:lnTo>
                <a:lnTo>
                  <a:pt x="1493319" y="89798"/>
                </a:lnTo>
                <a:lnTo>
                  <a:pt x="1477640" y="71034"/>
                </a:lnTo>
                <a:lnTo>
                  <a:pt x="1440197" y="39956"/>
                </a:lnTo>
                <a:lnTo>
                  <a:pt x="1398899" y="17758"/>
                </a:lnTo>
                <a:lnTo>
                  <a:pt x="1353749" y="4439"/>
                </a:lnTo>
                <a:lnTo>
                  <a:pt x="1304745" y="0"/>
                </a:lnTo>
                <a:close/>
              </a:path>
              <a:path extrusionOk="0" h="488314" w="6064250">
                <a:moveTo>
                  <a:pt x="1493319" y="89798"/>
                </a:moveTo>
                <a:lnTo>
                  <a:pt x="1304745" y="89798"/>
                </a:lnTo>
                <a:lnTo>
                  <a:pt x="1335613" y="92520"/>
                </a:lnTo>
                <a:lnTo>
                  <a:pt x="1363885" y="100688"/>
                </a:lnTo>
                <a:lnTo>
                  <a:pt x="1412637" y="133357"/>
                </a:lnTo>
                <a:lnTo>
                  <a:pt x="1445306" y="182779"/>
                </a:lnTo>
                <a:lnTo>
                  <a:pt x="1456196" y="243929"/>
                </a:lnTo>
                <a:lnTo>
                  <a:pt x="1453474" y="275970"/>
                </a:lnTo>
                <a:lnTo>
                  <a:pt x="1431694" y="331256"/>
                </a:lnTo>
                <a:lnTo>
                  <a:pt x="1389811" y="373266"/>
                </a:lnTo>
                <a:lnTo>
                  <a:pt x="1335865" y="394710"/>
                </a:lnTo>
                <a:lnTo>
                  <a:pt x="1304745" y="397391"/>
                </a:lnTo>
                <a:lnTo>
                  <a:pt x="1494308" y="397391"/>
                </a:lnTo>
                <a:lnTo>
                  <a:pt x="1508718" y="380009"/>
                </a:lnTo>
                <a:lnTo>
                  <a:pt x="1530916" y="338586"/>
                </a:lnTo>
                <a:lnTo>
                  <a:pt x="1544235" y="293226"/>
                </a:lnTo>
                <a:lnTo>
                  <a:pt x="1548675" y="243929"/>
                </a:lnTo>
                <a:lnTo>
                  <a:pt x="1544235" y="194674"/>
                </a:lnTo>
                <a:lnTo>
                  <a:pt x="1530916" y="149440"/>
                </a:lnTo>
                <a:lnTo>
                  <a:pt x="1508718" y="108227"/>
                </a:lnTo>
                <a:lnTo>
                  <a:pt x="1493319" y="89798"/>
                </a:lnTo>
                <a:close/>
              </a:path>
              <a:path extrusionOk="0" h="488314" w="6064250">
                <a:moveTo>
                  <a:pt x="1933328" y="145419"/>
                </a:moveTo>
                <a:lnTo>
                  <a:pt x="1853582" y="145419"/>
                </a:lnTo>
                <a:lnTo>
                  <a:pt x="1779867" y="271405"/>
                </a:lnTo>
                <a:lnTo>
                  <a:pt x="1853582" y="396720"/>
                </a:lnTo>
                <a:lnTo>
                  <a:pt x="1933328" y="396720"/>
                </a:lnTo>
                <a:lnTo>
                  <a:pt x="1859613" y="271405"/>
                </a:lnTo>
                <a:lnTo>
                  <a:pt x="1933328" y="145419"/>
                </a:lnTo>
                <a:close/>
              </a:path>
              <a:path extrusionOk="0" h="488314" w="6064250">
                <a:moveTo>
                  <a:pt x="2060654" y="145419"/>
                </a:moveTo>
                <a:lnTo>
                  <a:pt x="1980908" y="145419"/>
                </a:lnTo>
                <a:lnTo>
                  <a:pt x="1907193" y="271405"/>
                </a:lnTo>
                <a:lnTo>
                  <a:pt x="1980908" y="396720"/>
                </a:lnTo>
                <a:lnTo>
                  <a:pt x="2060654" y="396720"/>
                </a:lnTo>
                <a:lnTo>
                  <a:pt x="1986939" y="271405"/>
                </a:lnTo>
                <a:lnTo>
                  <a:pt x="2060654" y="145419"/>
                </a:lnTo>
                <a:close/>
              </a:path>
              <a:path extrusionOk="0" h="488314" w="6064250">
                <a:moveTo>
                  <a:pt x="2496861" y="9381"/>
                </a:moveTo>
                <a:lnTo>
                  <a:pt x="2146379" y="9381"/>
                </a:lnTo>
                <a:lnTo>
                  <a:pt x="2146379" y="478477"/>
                </a:lnTo>
                <a:lnTo>
                  <a:pt x="2238858" y="478477"/>
                </a:lnTo>
                <a:lnTo>
                  <a:pt x="2238858" y="97839"/>
                </a:lnTo>
                <a:lnTo>
                  <a:pt x="2496861" y="97839"/>
                </a:lnTo>
                <a:lnTo>
                  <a:pt x="2496861" y="9381"/>
                </a:lnTo>
                <a:close/>
              </a:path>
              <a:path extrusionOk="0" h="488314" w="6064250">
                <a:moveTo>
                  <a:pt x="2496861" y="97839"/>
                </a:moveTo>
                <a:lnTo>
                  <a:pt x="2404382" y="97839"/>
                </a:lnTo>
                <a:lnTo>
                  <a:pt x="2404382" y="478477"/>
                </a:lnTo>
                <a:lnTo>
                  <a:pt x="2496861" y="478477"/>
                </a:lnTo>
                <a:lnTo>
                  <a:pt x="2496861" y="97839"/>
                </a:lnTo>
                <a:close/>
              </a:path>
              <a:path extrusionOk="0" h="488314" w="6064250">
                <a:moveTo>
                  <a:pt x="2759099" y="9381"/>
                </a:moveTo>
                <a:lnTo>
                  <a:pt x="2584193" y="9381"/>
                </a:lnTo>
                <a:lnTo>
                  <a:pt x="2584193" y="478477"/>
                </a:lnTo>
                <a:lnTo>
                  <a:pt x="2676672" y="478477"/>
                </a:lnTo>
                <a:lnTo>
                  <a:pt x="2676672" y="324346"/>
                </a:lnTo>
                <a:lnTo>
                  <a:pt x="2759099" y="324346"/>
                </a:lnTo>
                <a:lnTo>
                  <a:pt x="2821086" y="312953"/>
                </a:lnTo>
                <a:lnTo>
                  <a:pt x="2873022" y="278776"/>
                </a:lnTo>
                <a:lnTo>
                  <a:pt x="2902513" y="237898"/>
                </a:lnTo>
                <a:lnTo>
                  <a:pt x="2676672" y="237898"/>
                </a:lnTo>
                <a:lnTo>
                  <a:pt x="2676672" y="95829"/>
                </a:lnTo>
                <a:lnTo>
                  <a:pt x="2902348" y="95829"/>
                </a:lnTo>
                <a:lnTo>
                  <a:pt x="2893252" y="79034"/>
                </a:lnTo>
                <a:lnTo>
                  <a:pt x="2873022" y="54951"/>
                </a:lnTo>
                <a:lnTo>
                  <a:pt x="2848311" y="35014"/>
                </a:lnTo>
                <a:lnTo>
                  <a:pt x="2821086" y="20774"/>
                </a:lnTo>
                <a:lnTo>
                  <a:pt x="2791349" y="12229"/>
                </a:lnTo>
                <a:lnTo>
                  <a:pt x="2759099" y="9381"/>
                </a:lnTo>
                <a:close/>
              </a:path>
              <a:path extrusionOk="0" h="488314" w="6064250">
                <a:moveTo>
                  <a:pt x="2902348" y="95829"/>
                </a:moveTo>
                <a:lnTo>
                  <a:pt x="2759099" y="95829"/>
                </a:lnTo>
                <a:lnTo>
                  <a:pt x="2773465" y="97086"/>
                </a:lnTo>
                <a:lnTo>
                  <a:pt x="2786407" y="100855"/>
                </a:lnTo>
                <a:lnTo>
                  <a:pt x="2816521" y="126655"/>
                </a:lnTo>
                <a:lnTo>
                  <a:pt x="2827453" y="166864"/>
                </a:lnTo>
                <a:lnTo>
                  <a:pt x="2827118" y="174403"/>
                </a:lnTo>
                <a:lnTo>
                  <a:pt x="2812417" y="212600"/>
                </a:lnTo>
                <a:lnTo>
                  <a:pt x="2780082" y="234882"/>
                </a:lnTo>
                <a:lnTo>
                  <a:pt x="2759099" y="237898"/>
                </a:lnTo>
                <a:lnTo>
                  <a:pt x="2902513" y="237898"/>
                </a:lnTo>
                <a:lnTo>
                  <a:pt x="2907701" y="228349"/>
                </a:lnTo>
                <a:lnTo>
                  <a:pt x="2916371" y="198988"/>
                </a:lnTo>
                <a:lnTo>
                  <a:pt x="2919261" y="166864"/>
                </a:lnTo>
                <a:lnTo>
                  <a:pt x="2916371" y="134990"/>
                </a:lnTo>
                <a:lnTo>
                  <a:pt x="2907701" y="105714"/>
                </a:lnTo>
                <a:lnTo>
                  <a:pt x="2902348" y="95829"/>
                </a:lnTo>
                <a:close/>
              </a:path>
              <a:path extrusionOk="0" h="488314" w="6064250">
                <a:moveTo>
                  <a:pt x="3198012" y="0"/>
                </a:moveTo>
                <a:lnTo>
                  <a:pt x="3149008" y="4439"/>
                </a:lnTo>
                <a:lnTo>
                  <a:pt x="3103858" y="17758"/>
                </a:lnTo>
                <a:lnTo>
                  <a:pt x="3062561" y="39956"/>
                </a:lnTo>
                <a:lnTo>
                  <a:pt x="3025117" y="71034"/>
                </a:lnTo>
                <a:lnTo>
                  <a:pt x="2994332" y="108227"/>
                </a:lnTo>
                <a:lnTo>
                  <a:pt x="2972344" y="149440"/>
                </a:lnTo>
                <a:lnTo>
                  <a:pt x="2959150" y="194674"/>
                </a:lnTo>
                <a:lnTo>
                  <a:pt x="2954752" y="243929"/>
                </a:lnTo>
                <a:lnTo>
                  <a:pt x="2959150" y="293226"/>
                </a:lnTo>
                <a:lnTo>
                  <a:pt x="2972344" y="338586"/>
                </a:lnTo>
                <a:lnTo>
                  <a:pt x="2994332" y="380009"/>
                </a:lnTo>
                <a:lnTo>
                  <a:pt x="3025117" y="417495"/>
                </a:lnTo>
                <a:lnTo>
                  <a:pt x="3062561" y="448279"/>
                </a:lnTo>
                <a:lnTo>
                  <a:pt x="3103858" y="470268"/>
                </a:lnTo>
                <a:lnTo>
                  <a:pt x="3149008" y="483461"/>
                </a:lnTo>
                <a:lnTo>
                  <a:pt x="3198012" y="487859"/>
                </a:lnTo>
                <a:lnTo>
                  <a:pt x="3246764" y="483461"/>
                </a:lnTo>
                <a:lnTo>
                  <a:pt x="3291831" y="470268"/>
                </a:lnTo>
                <a:lnTo>
                  <a:pt x="3333212" y="448279"/>
                </a:lnTo>
                <a:lnTo>
                  <a:pt x="3370908" y="417495"/>
                </a:lnTo>
                <a:lnTo>
                  <a:pt x="3387575" y="397391"/>
                </a:lnTo>
                <a:lnTo>
                  <a:pt x="3198012" y="397391"/>
                </a:lnTo>
                <a:lnTo>
                  <a:pt x="3166893" y="394710"/>
                </a:lnTo>
                <a:lnTo>
                  <a:pt x="3112947" y="373266"/>
                </a:lnTo>
                <a:lnTo>
                  <a:pt x="3071063" y="331256"/>
                </a:lnTo>
                <a:lnTo>
                  <a:pt x="3049284" y="275970"/>
                </a:lnTo>
                <a:lnTo>
                  <a:pt x="3046561" y="243929"/>
                </a:lnTo>
                <a:lnTo>
                  <a:pt x="3049284" y="211888"/>
                </a:lnTo>
                <a:lnTo>
                  <a:pt x="3071063" y="156602"/>
                </a:lnTo>
                <a:lnTo>
                  <a:pt x="3113198" y="114300"/>
                </a:lnTo>
                <a:lnTo>
                  <a:pt x="3167144" y="92520"/>
                </a:lnTo>
                <a:lnTo>
                  <a:pt x="3198012" y="89798"/>
                </a:lnTo>
                <a:lnTo>
                  <a:pt x="3386586" y="89798"/>
                </a:lnTo>
                <a:lnTo>
                  <a:pt x="3370908" y="71034"/>
                </a:lnTo>
                <a:lnTo>
                  <a:pt x="3333464" y="39956"/>
                </a:lnTo>
                <a:lnTo>
                  <a:pt x="3292166" y="17758"/>
                </a:lnTo>
                <a:lnTo>
                  <a:pt x="3247016" y="4439"/>
                </a:lnTo>
                <a:lnTo>
                  <a:pt x="3198012" y="0"/>
                </a:lnTo>
                <a:close/>
              </a:path>
              <a:path extrusionOk="0" h="488314" w="6064250">
                <a:moveTo>
                  <a:pt x="3386586" y="89798"/>
                </a:moveTo>
                <a:lnTo>
                  <a:pt x="3198012" y="89798"/>
                </a:lnTo>
                <a:lnTo>
                  <a:pt x="3228880" y="92520"/>
                </a:lnTo>
                <a:lnTo>
                  <a:pt x="3257152" y="100688"/>
                </a:lnTo>
                <a:lnTo>
                  <a:pt x="3305904" y="133357"/>
                </a:lnTo>
                <a:lnTo>
                  <a:pt x="3338573" y="182779"/>
                </a:lnTo>
                <a:lnTo>
                  <a:pt x="3349463" y="243929"/>
                </a:lnTo>
                <a:lnTo>
                  <a:pt x="3346741" y="275970"/>
                </a:lnTo>
                <a:lnTo>
                  <a:pt x="3324961" y="331256"/>
                </a:lnTo>
                <a:lnTo>
                  <a:pt x="3283078" y="373266"/>
                </a:lnTo>
                <a:lnTo>
                  <a:pt x="3229132" y="394710"/>
                </a:lnTo>
                <a:lnTo>
                  <a:pt x="3198012" y="397391"/>
                </a:lnTo>
                <a:lnTo>
                  <a:pt x="3387575" y="397391"/>
                </a:lnTo>
                <a:lnTo>
                  <a:pt x="3401985" y="380009"/>
                </a:lnTo>
                <a:lnTo>
                  <a:pt x="3424183" y="338586"/>
                </a:lnTo>
                <a:lnTo>
                  <a:pt x="3437502" y="293226"/>
                </a:lnTo>
                <a:lnTo>
                  <a:pt x="3441942" y="243929"/>
                </a:lnTo>
                <a:lnTo>
                  <a:pt x="3437502" y="194674"/>
                </a:lnTo>
                <a:lnTo>
                  <a:pt x="3424183" y="149440"/>
                </a:lnTo>
                <a:lnTo>
                  <a:pt x="3401985" y="108227"/>
                </a:lnTo>
                <a:lnTo>
                  <a:pt x="3386586" y="89798"/>
                </a:lnTo>
                <a:close/>
              </a:path>
              <a:path extrusionOk="0" h="488314" w="6064250">
                <a:moveTo>
                  <a:pt x="4101796" y="0"/>
                </a:moveTo>
                <a:lnTo>
                  <a:pt x="4051159" y="4397"/>
                </a:lnTo>
                <a:lnTo>
                  <a:pt x="4005129" y="17591"/>
                </a:lnTo>
                <a:lnTo>
                  <a:pt x="3963706" y="39579"/>
                </a:lnTo>
                <a:lnTo>
                  <a:pt x="3926891" y="70364"/>
                </a:lnTo>
                <a:lnTo>
                  <a:pt x="3896692" y="107096"/>
                </a:lnTo>
                <a:lnTo>
                  <a:pt x="3875122" y="148267"/>
                </a:lnTo>
                <a:lnTo>
                  <a:pt x="3862180" y="193878"/>
                </a:lnTo>
                <a:lnTo>
                  <a:pt x="3857866" y="243929"/>
                </a:lnTo>
                <a:lnTo>
                  <a:pt x="3862180" y="293729"/>
                </a:lnTo>
                <a:lnTo>
                  <a:pt x="3875122" y="339256"/>
                </a:lnTo>
                <a:lnTo>
                  <a:pt x="3896692" y="380511"/>
                </a:lnTo>
                <a:lnTo>
                  <a:pt x="3926891" y="417495"/>
                </a:lnTo>
                <a:lnTo>
                  <a:pt x="3963706" y="448279"/>
                </a:lnTo>
                <a:lnTo>
                  <a:pt x="4005129" y="470268"/>
                </a:lnTo>
                <a:lnTo>
                  <a:pt x="4051159" y="483461"/>
                </a:lnTo>
                <a:lnTo>
                  <a:pt x="4101796" y="487859"/>
                </a:lnTo>
                <a:lnTo>
                  <a:pt x="4117712" y="487356"/>
                </a:lnTo>
                <a:lnTo>
                  <a:pt x="4163449" y="479817"/>
                </a:lnTo>
                <a:lnTo>
                  <a:pt x="4206421" y="464991"/>
                </a:lnTo>
                <a:lnTo>
                  <a:pt x="4244535" y="442290"/>
                </a:lnTo>
                <a:lnTo>
                  <a:pt x="4276995" y="412846"/>
                </a:lnTo>
                <a:lnTo>
                  <a:pt x="4289709" y="397391"/>
                </a:lnTo>
                <a:lnTo>
                  <a:pt x="4101796" y="397391"/>
                </a:lnTo>
                <a:lnTo>
                  <a:pt x="4069253" y="394710"/>
                </a:lnTo>
                <a:lnTo>
                  <a:pt x="4013966" y="373266"/>
                </a:lnTo>
                <a:lnTo>
                  <a:pt x="3973046" y="331256"/>
                </a:lnTo>
                <a:lnTo>
                  <a:pt x="3952272" y="275970"/>
                </a:lnTo>
                <a:lnTo>
                  <a:pt x="3949675" y="243929"/>
                </a:lnTo>
                <a:lnTo>
                  <a:pt x="3952272" y="211595"/>
                </a:lnTo>
                <a:lnTo>
                  <a:pt x="3973046" y="155974"/>
                </a:lnTo>
                <a:lnTo>
                  <a:pt x="4013966" y="113923"/>
                </a:lnTo>
                <a:lnTo>
                  <a:pt x="4069253" y="92478"/>
                </a:lnTo>
                <a:lnTo>
                  <a:pt x="4101796" y="89798"/>
                </a:lnTo>
                <a:lnTo>
                  <a:pt x="4289111" y="89798"/>
                </a:lnTo>
                <a:lnTo>
                  <a:pt x="4286586" y="86447"/>
                </a:lnTo>
                <a:lnTo>
                  <a:pt x="4255928" y="55034"/>
                </a:lnTo>
                <a:lnTo>
                  <a:pt x="4219740" y="30156"/>
                </a:lnTo>
                <a:lnTo>
                  <a:pt x="4178275" y="12188"/>
                </a:lnTo>
                <a:lnTo>
                  <a:pt x="4133292" y="2010"/>
                </a:lnTo>
                <a:lnTo>
                  <a:pt x="4117712" y="502"/>
                </a:lnTo>
                <a:lnTo>
                  <a:pt x="4101796" y="0"/>
                </a:lnTo>
                <a:close/>
              </a:path>
              <a:path extrusionOk="0" h="488314" w="6064250">
                <a:moveTo>
                  <a:pt x="3599419" y="9381"/>
                </a:moveTo>
                <a:lnTo>
                  <a:pt x="3506940" y="9381"/>
                </a:lnTo>
                <a:lnTo>
                  <a:pt x="3506940" y="478477"/>
                </a:lnTo>
                <a:lnTo>
                  <a:pt x="3599419" y="478477"/>
                </a:lnTo>
                <a:lnTo>
                  <a:pt x="3599419" y="258672"/>
                </a:lnTo>
                <a:lnTo>
                  <a:pt x="3709262" y="258672"/>
                </a:lnTo>
                <a:lnTo>
                  <a:pt x="3693238" y="237228"/>
                </a:lnTo>
                <a:lnTo>
                  <a:pt x="3709063" y="216454"/>
                </a:lnTo>
                <a:lnTo>
                  <a:pt x="3599419" y="216454"/>
                </a:lnTo>
                <a:lnTo>
                  <a:pt x="3599419" y="9381"/>
                </a:lnTo>
                <a:close/>
              </a:path>
              <a:path extrusionOk="0" h="488314" w="6064250">
                <a:moveTo>
                  <a:pt x="3709262" y="258672"/>
                </a:moveTo>
                <a:lnTo>
                  <a:pt x="3599419" y="258672"/>
                </a:lnTo>
                <a:lnTo>
                  <a:pt x="3766953" y="478477"/>
                </a:lnTo>
                <a:lnTo>
                  <a:pt x="3873505" y="478477"/>
                </a:lnTo>
                <a:lnTo>
                  <a:pt x="3709262" y="258672"/>
                </a:lnTo>
                <a:close/>
              </a:path>
              <a:path extrusionOk="0" h="488314" w="6064250">
                <a:moveTo>
                  <a:pt x="4223761" y="331047"/>
                </a:moveTo>
                <a:lnTo>
                  <a:pt x="4189584" y="370124"/>
                </a:lnTo>
                <a:lnTo>
                  <a:pt x="4139994" y="393035"/>
                </a:lnTo>
                <a:lnTo>
                  <a:pt x="4101796" y="397391"/>
                </a:lnTo>
                <a:lnTo>
                  <a:pt x="4289709" y="397391"/>
                </a:lnTo>
                <a:lnTo>
                  <a:pt x="4295424" y="389726"/>
                </a:lnTo>
                <a:lnTo>
                  <a:pt x="4303507" y="377286"/>
                </a:lnTo>
                <a:lnTo>
                  <a:pt x="4223761" y="331047"/>
                </a:lnTo>
                <a:close/>
              </a:path>
              <a:path extrusionOk="0" h="488314" w="6064250">
                <a:moveTo>
                  <a:pt x="3866803" y="9381"/>
                </a:moveTo>
                <a:lnTo>
                  <a:pt x="3760251" y="9381"/>
                </a:lnTo>
                <a:lnTo>
                  <a:pt x="3599419" y="216454"/>
                </a:lnTo>
                <a:lnTo>
                  <a:pt x="3709063" y="216454"/>
                </a:lnTo>
                <a:lnTo>
                  <a:pt x="3866803" y="9381"/>
                </a:lnTo>
                <a:close/>
              </a:path>
              <a:path extrusionOk="0" h="488314" w="6064250">
                <a:moveTo>
                  <a:pt x="4289111" y="89798"/>
                </a:moveTo>
                <a:lnTo>
                  <a:pt x="4101796" y="89798"/>
                </a:lnTo>
                <a:lnTo>
                  <a:pt x="4121397" y="90887"/>
                </a:lnTo>
                <a:lnTo>
                  <a:pt x="4139994" y="94154"/>
                </a:lnTo>
                <a:lnTo>
                  <a:pt x="4189333" y="116855"/>
                </a:lnTo>
                <a:lnTo>
                  <a:pt x="4223761" y="156812"/>
                </a:lnTo>
                <a:lnTo>
                  <a:pt x="4303507" y="110572"/>
                </a:lnTo>
                <a:lnTo>
                  <a:pt x="4295424" y="98175"/>
                </a:lnTo>
                <a:lnTo>
                  <a:pt x="4289111" y="89798"/>
                </a:lnTo>
                <a:close/>
              </a:path>
              <a:path extrusionOk="0" h="488314" w="6064250">
                <a:moveTo>
                  <a:pt x="4452796" y="9381"/>
                </a:moveTo>
                <a:lnTo>
                  <a:pt x="4360317" y="9381"/>
                </a:lnTo>
                <a:lnTo>
                  <a:pt x="4360317" y="478477"/>
                </a:lnTo>
                <a:lnTo>
                  <a:pt x="4430681" y="478477"/>
                </a:lnTo>
                <a:lnTo>
                  <a:pt x="4558745" y="296200"/>
                </a:lnTo>
                <a:lnTo>
                  <a:pt x="4452796" y="296200"/>
                </a:lnTo>
                <a:lnTo>
                  <a:pt x="4452796" y="9381"/>
                </a:lnTo>
                <a:close/>
              </a:path>
              <a:path extrusionOk="0" h="488314" w="6064250">
                <a:moveTo>
                  <a:pt x="4724201" y="192329"/>
                </a:moveTo>
                <a:lnTo>
                  <a:pt x="4631723" y="192329"/>
                </a:lnTo>
                <a:lnTo>
                  <a:pt x="4631723" y="478477"/>
                </a:lnTo>
                <a:lnTo>
                  <a:pt x="4724201" y="478477"/>
                </a:lnTo>
                <a:lnTo>
                  <a:pt x="4724201" y="192329"/>
                </a:lnTo>
                <a:close/>
              </a:path>
              <a:path extrusionOk="0" h="488314" w="6064250">
                <a:moveTo>
                  <a:pt x="4724201" y="9381"/>
                </a:moveTo>
                <a:lnTo>
                  <a:pt x="4653837" y="9381"/>
                </a:lnTo>
                <a:lnTo>
                  <a:pt x="4452796" y="296200"/>
                </a:lnTo>
                <a:lnTo>
                  <a:pt x="4558745" y="296200"/>
                </a:lnTo>
                <a:lnTo>
                  <a:pt x="4631723" y="192329"/>
                </a:lnTo>
                <a:lnTo>
                  <a:pt x="4724201" y="192329"/>
                </a:lnTo>
                <a:lnTo>
                  <a:pt x="4724201" y="9381"/>
                </a:lnTo>
                <a:close/>
              </a:path>
              <a:path extrusionOk="0" h="488314" w="6064250">
                <a:moveTo>
                  <a:pt x="4906379" y="9381"/>
                </a:moveTo>
                <a:lnTo>
                  <a:pt x="4811220" y="9381"/>
                </a:lnTo>
                <a:lnTo>
                  <a:pt x="4811220" y="478477"/>
                </a:lnTo>
                <a:lnTo>
                  <a:pt x="4903698" y="478477"/>
                </a:lnTo>
                <a:lnTo>
                  <a:pt x="4903698" y="174905"/>
                </a:lnTo>
                <a:lnTo>
                  <a:pt x="5006893" y="174905"/>
                </a:lnTo>
                <a:lnTo>
                  <a:pt x="4906379" y="9381"/>
                </a:lnTo>
                <a:close/>
              </a:path>
              <a:path extrusionOk="0" h="488314" w="6064250">
                <a:moveTo>
                  <a:pt x="5270263" y="174235"/>
                </a:moveTo>
                <a:lnTo>
                  <a:pt x="5178454" y="174235"/>
                </a:lnTo>
                <a:lnTo>
                  <a:pt x="5178454" y="478477"/>
                </a:lnTo>
                <a:lnTo>
                  <a:pt x="5270263" y="478477"/>
                </a:lnTo>
                <a:lnTo>
                  <a:pt x="5270263" y="174235"/>
                </a:lnTo>
                <a:close/>
              </a:path>
              <a:path extrusionOk="0" h="488314" w="6064250">
                <a:moveTo>
                  <a:pt x="5006893" y="174905"/>
                </a:moveTo>
                <a:lnTo>
                  <a:pt x="4903698" y="174905"/>
                </a:lnTo>
                <a:lnTo>
                  <a:pt x="5035715" y="392029"/>
                </a:lnTo>
                <a:lnTo>
                  <a:pt x="5046437" y="392029"/>
                </a:lnTo>
                <a:lnTo>
                  <a:pt x="5143927" y="231197"/>
                </a:lnTo>
                <a:lnTo>
                  <a:pt x="5041076" y="231197"/>
                </a:lnTo>
                <a:lnTo>
                  <a:pt x="5006893" y="174905"/>
                </a:lnTo>
                <a:close/>
              </a:path>
              <a:path extrusionOk="0" h="488314" w="6064250">
                <a:moveTo>
                  <a:pt x="5270263" y="9381"/>
                </a:moveTo>
                <a:lnTo>
                  <a:pt x="5175104" y="9381"/>
                </a:lnTo>
                <a:lnTo>
                  <a:pt x="5041076" y="231197"/>
                </a:lnTo>
                <a:lnTo>
                  <a:pt x="5143927" y="231197"/>
                </a:lnTo>
                <a:lnTo>
                  <a:pt x="5178454" y="174235"/>
                </a:lnTo>
                <a:lnTo>
                  <a:pt x="5270263" y="174235"/>
                </a:lnTo>
                <a:lnTo>
                  <a:pt x="5270263" y="9381"/>
                </a:lnTo>
                <a:close/>
              </a:path>
              <a:path extrusionOk="0" h="488314" w="6064250">
                <a:moveTo>
                  <a:pt x="5594897" y="9381"/>
                </a:moveTo>
                <a:lnTo>
                  <a:pt x="5480304" y="9381"/>
                </a:lnTo>
                <a:lnTo>
                  <a:pt x="5316120" y="478477"/>
                </a:lnTo>
                <a:lnTo>
                  <a:pt x="5415971" y="478477"/>
                </a:lnTo>
                <a:lnTo>
                  <a:pt x="5444117" y="394040"/>
                </a:lnTo>
                <a:lnTo>
                  <a:pt x="5730077" y="394040"/>
                </a:lnTo>
                <a:lnTo>
                  <a:pt x="5699697" y="307592"/>
                </a:lnTo>
                <a:lnTo>
                  <a:pt x="5473602" y="307592"/>
                </a:lnTo>
                <a:lnTo>
                  <a:pt x="5537935" y="115933"/>
                </a:lnTo>
                <a:lnTo>
                  <a:pt x="5632342" y="115933"/>
                </a:lnTo>
                <a:lnTo>
                  <a:pt x="5594897" y="9381"/>
                </a:lnTo>
                <a:close/>
              </a:path>
              <a:path extrusionOk="0" h="488314" w="6064250">
                <a:moveTo>
                  <a:pt x="5730077" y="394040"/>
                </a:moveTo>
                <a:lnTo>
                  <a:pt x="5631084" y="394040"/>
                </a:lnTo>
                <a:lnTo>
                  <a:pt x="5659231" y="478477"/>
                </a:lnTo>
                <a:lnTo>
                  <a:pt x="5759751" y="478477"/>
                </a:lnTo>
                <a:lnTo>
                  <a:pt x="5730077" y="394040"/>
                </a:lnTo>
                <a:close/>
              </a:path>
              <a:path extrusionOk="0" h="488314" w="6064250">
                <a:moveTo>
                  <a:pt x="5632342" y="115933"/>
                </a:moveTo>
                <a:lnTo>
                  <a:pt x="5537935" y="115933"/>
                </a:lnTo>
                <a:lnTo>
                  <a:pt x="5602269" y="307592"/>
                </a:lnTo>
                <a:lnTo>
                  <a:pt x="5699697" y="307592"/>
                </a:lnTo>
                <a:lnTo>
                  <a:pt x="5632342" y="115933"/>
                </a:lnTo>
                <a:close/>
              </a:path>
              <a:path extrusionOk="0" h="488314" w="6064250">
                <a:moveTo>
                  <a:pt x="5862764" y="145419"/>
                </a:moveTo>
                <a:lnTo>
                  <a:pt x="5783017" y="145419"/>
                </a:lnTo>
                <a:lnTo>
                  <a:pt x="5856732" y="271405"/>
                </a:lnTo>
                <a:lnTo>
                  <a:pt x="5783017" y="396720"/>
                </a:lnTo>
                <a:lnTo>
                  <a:pt x="5862764" y="396720"/>
                </a:lnTo>
                <a:lnTo>
                  <a:pt x="5936478" y="271405"/>
                </a:lnTo>
                <a:lnTo>
                  <a:pt x="5862764" y="145419"/>
                </a:lnTo>
                <a:close/>
              </a:path>
              <a:path extrusionOk="0" h="488314" w="6064250">
                <a:moveTo>
                  <a:pt x="5990089" y="145419"/>
                </a:moveTo>
                <a:lnTo>
                  <a:pt x="5910343" y="145419"/>
                </a:lnTo>
                <a:lnTo>
                  <a:pt x="5984058" y="271405"/>
                </a:lnTo>
                <a:lnTo>
                  <a:pt x="5910343" y="396720"/>
                </a:lnTo>
                <a:lnTo>
                  <a:pt x="5990089" y="396720"/>
                </a:lnTo>
                <a:lnTo>
                  <a:pt x="6063805" y="271405"/>
                </a:lnTo>
                <a:lnTo>
                  <a:pt x="5990089" y="145419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252" y="4465007"/>
            <a:ext cx="5691463" cy="18001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6786562" y="0"/>
            <a:ext cx="2357627" cy="2814629"/>
          </a:xfrm>
          <a:custGeom>
            <a:rect b="b" l="l" r="r" t="t"/>
            <a:pathLst>
              <a:path extrusionOk="0" h="6188710" w="5183505">
                <a:moveTo>
                  <a:pt x="5183088" y="0"/>
                </a:moveTo>
                <a:lnTo>
                  <a:pt x="0" y="0"/>
                </a:lnTo>
                <a:lnTo>
                  <a:pt x="0" y="6188293"/>
                </a:lnTo>
                <a:lnTo>
                  <a:pt x="1799751" y="4420851"/>
                </a:lnTo>
                <a:lnTo>
                  <a:pt x="5183088" y="4419508"/>
                </a:lnTo>
                <a:lnTo>
                  <a:pt x="5183088" y="0"/>
                </a:lnTo>
                <a:close/>
              </a:path>
            </a:pathLst>
          </a:custGeom>
          <a:solidFill>
            <a:srgbClr val="0583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424" y="1943078"/>
            <a:ext cx="4592797" cy="2044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1957250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2528710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3100170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3671629"/>
            <a:ext cx="95243" cy="95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476244" y="476220"/>
            <a:ext cx="410989" cy="333562"/>
          </a:xfrm>
          <a:custGeom>
            <a:rect b="b" l="l" r="r" t="t"/>
            <a:pathLst>
              <a:path extrusionOk="0" h="733425" w="903605">
                <a:moveTo>
                  <a:pt x="748728" y="388835"/>
                </a:moveTo>
                <a:lnTo>
                  <a:pt x="742073" y="389445"/>
                </a:lnTo>
                <a:lnTo>
                  <a:pt x="735418" y="389763"/>
                </a:lnTo>
                <a:lnTo>
                  <a:pt x="728599" y="389763"/>
                </a:lnTo>
                <a:lnTo>
                  <a:pt x="684961" y="385368"/>
                </a:lnTo>
                <a:lnTo>
                  <a:pt x="644321" y="372783"/>
                </a:lnTo>
                <a:lnTo>
                  <a:pt x="607542" y="352856"/>
                </a:lnTo>
                <a:lnTo>
                  <a:pt x="575487" y="326478"/>
                </a:lnTo>
                <a:lnTo>
                  <a:pt x="549046" y="294500"/>
                </a:lnTo>
                <a:lnTo>
                  <a:pt x="529082" y="257797"/>
                </a:lnTo>
                <a:lnTo>
                  <a:pt x="516470" y="217233"/>
                </a:lnTo>
                <a:lnTo>
                  <a:pt x="512064" y="173685"/>
                </a:lnTo>
                <a:lnTo>
                  <a:pt x="512559" y="159397"/>
                </a:lnTo>
                <a:lnTo>
                  <a:pt x="513994" y="145148"/>
                </a:lnTo>
                <a:lnTo>
                  <a:pt x="516293" y="131165"/>
                </a:lnTo>
                <a:lnTo>
                  <a:pt x="519391" y="117678"/>
                </a:lnTo>
                <a:lnTo>
                  <a:pt x="0" y="117652"/>
                </a:lnTo>
                <a:lnTo>
                  <a:pt x="0" y="732955"/>
                </a:lnTo>
                <a:lnTo>
                  <a:pt x="178498" y="558406"/>
                </a:lnTo>
                <a:lnTo>
                  <a:pt x="748728" y="558177"/>
                </a:lnTo>
                <a:lnTo>
                  <a:pt x="748728" y="388835"/>
                </a:lnTo>
                <a:close/>
              </a:path>
              <a:path extrusionOk="0" h="733425" w="903605">
                <a:moveTo>
                  <a:pt x="903274" y="173697"/>
                </a:moveTo>
                <a:lnTo>
                  <a:pt x="889546" y="106083"/>
                </a:lnTo>
                <a:lnTo>
                  <a:pt x="852119" y="50876"/>
                </a:lnTo>
                <a:lnTo>
                  <a:pt x="796594" y="13652"/>
                </a:lnTo>
                <a:lnTo>
                  <a:pt x="728599" y="0"/>
                </a:lnTo>
                <a:lnTo>
                  <a:pt x="693394" y="3530"/>
                </a:lnTo>
                <a:lnTo>
                  <a:pt x="630936" y="29667"/>
                </a:lnTo>
                <a:lnTo>
                  <a:pt x="583742" y="76581"/>
                </a:lnTo>
                <a:lnTo>
                  <a:pt x="557466" y="138696"/>
                </a:lnTo>
                <a:lnTo>
                  <a:pt x="553923" y="173697"/>
                </a:lnTo>
                <a:lnTo>
                  <a:pt x="557466" y="208711"/>
                </a:lnTo>
                <a:lnTo>
                  <a:pt x="583755" y="270814"/>
                </a:lnTo>
                <a:lnTo>
                  <a:pt x="630923" y="317728"/>
                </a:lnTo>
                <a:lnTo>
                  <a:pt x="693394" y="343865"/>
                </a:lnTo>
                <a:lnTo>
                  <a:pt x="728599" y="347395"/>
                </a:lnTo>
                <a:lnTo>
                  <a:pt x="763803" y="343865"/>
                </a:lnTo>
                <a:lnTo>
                  <a:pt x="826262" y="317728"/>
                </a:lnTo>
                <a:lnTo>
                  <a:pt x="873442" y="270814"/>
                </a:lnTo>
                <a:lnTo>
                  <a:pt x="899731" y="208711"/>
                </a:lnTo>
                <a:lnTo>
                  <a:pt x="903274" y="173697"/>
                </a:lnTo>
                <a:close/>
              </a:path>
            </a:pathLst>
          </a:custGeom>
          <a:solidFill>
            <a:srgbClr val="E2E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5" name="Google Shape;125;p21"/>
          <p:cNvSpPr/>
          <p:nvPr/>
        </p:nvSpPr>
        <p:spPr>
          <a:xfrm>
            <a:off x="936887" y="590961"/>
            <a:ext cx="1049278" cy="105123"/>
          </a:xfrm>
          <a:custGeom>
            <a:rect b="b" l="l" r="r" t="t"/>
            <a:pathLst>
              <a:path extrusionOk="0" h="231140" w="2306954">
                <a:moveTo>
                  <a:pt x="235603" y="8"/>
                </a:moveTo>
                <a:lnTo>
                  <a:pt x="0" y="8"/>
                </a:lnTo>
                <a:lnTo>
                  <a:pt x="0" y="230848"/>
                </a:lnTo>
                <a:lnTo>
                  <a:pt x="62284" y="230848"/>
                </a:lnTo>
                <a:lnTo>
                  <a:pt x="62284" y="59315"/>
                </a:lnTo>
                <a:lnTo>
                  <a:pt x="235603" y="59315"/>
                </a:lnTo>
                <a:lnTo>
                  <a:pt x="235603" y="8"/>
                </a:lnTo>
                <a:close/>
              </a:path>
              <a:path extrusionOk="0" h="231140" w="2306954">
                <a:moveTo>
                  <a:pt x="235603" y="59315"/>
                </a:moveTo>
                <a:lnTo>
                  <a:pt x="173318" y="59315"/>
                </a:lnTo>
                <a:lnTo>
                  <a:pt x="173318" y="230848"/>
                </a:lnTo>
                <a:lnTo>
                  <a:pt x="235603" y="230848"/>
                </a:lnTo>
                <a:lnTo>
                  <a:pt x="235603" y="59315"/>
                </a:lnTo>
                <a:close/>
              </a:path>
              <a:path extrusionOk="0" h="231140" w="2306954">
                <a:moveTo>
                  <a:pt x="428493" y="8"/>
                </a:moveTo>
                <a:lnTo>
                  <a:pt x="274747" y="8"/>
                </a:lnTo>
                <a:lnTo>
                  <a:pt x="274747" y="230848"/>
                </a:lnTo>
                <a:lnTo>
                  <a:pt x="336670" y="230848"/>
                </a:lnTo>
                <a:lnTo>
                  <a:pt x="336670" y="59315"/>
                </a:lnTo>
                <a:lnTo>
                  <a:pt x="515322" y="59315"/>
                </a:lnTo>
                <a:lnTo>
                  <a:pt x="513823" y="51549"/>
                </a:lnTo>
                <a:lnTo>
                  <a:pt x="494733" y="24069"/>
                </a:lnTo>
                <a:lnTo>
                  <a:pt x="465566" y="6312"/>
                </a:lnTo>
                <a:lnTo>
                  <a:pt x="428493" y="8"/>
                </a:lnTo>
                <a:close/>
              </a:path>
              <a:path extrusionOk="0" h="231140" w="2306954">
                <a:moveTo>
                  <a:pt x="515322" y="59315"/>
                </a:moveTo>
                <a:lnTo>
                  <a:pt x="429560" y="59315"/>
                </a:lnTo>
                <a:lnTo>
                  <a:pt x="441176" y="61429"/>
                </a:lnTo>
                <a:lnTo>
                  <a:pt x="450425" y="67440"/>
                </a:lnTo>
                <a:lnTo>
                  <a:pt x="456537" y="76846"/>
                </a:lnTo>
                <a:lnTo>
                  <a:pt x="458746" y="89148"/>
                </a:lnTo>
                <a:lnTo>
                  <a:pt x="456539" y="101094"/>
                </a:lnTo>
                <a:lnTo>
                  <a:pt x="450428" y="110410"/>
                </a:lnTo>
                <a:lnTo>
                  <a:pt x="441180" y="116463"/>
                </a:lnTo>
                <a:lnTo>
                  <a:pt x="429560" y="118622"/>
                </a:lnTo>
                <a:lnTo>
                  <a:pt x="354471" y="118622"/>
                </a:lnTo>
                <a:lnTo>
                  <a:pt x="354471" y="173670"/>
                </a:lnTo>
                <a:lnTo>
                  <a:pt x="428493" y="173670"/>
                </a:lnTo>
                <a:lnTo>
                  <a:pt x="465566" y="167372"/>
                </a:lnTo>
                <a:lnTo>
                  <a:pt x="494733" y="149654"/>
                </a:lnTo>
                <a:lnTo>
                  <a:pt x="513823" y="122281"/>
                </a:lnTo>
                <a:lnTo>
                  <a:pt x="520669" y="87018"/>
                </a:lnTo>
                <a:lnTo>
                  <a:pt x="515322" y="59315"/>
                </a:lnTo>
                <a:close/>
              </a:path>
              <a:path extrusionOk="0" h="231140" w="2306954">
                <a:moveTo>
                  <a:pt x="699681" y="0"/>
                </a:moveTo>
                <a:lnTo>
                  <a:pt x="666229" y="0"/>
                </a:lnTo>
                <a:lnTo>
                  <a:pt x="617219" y="8347"/>
                </a:lnTo>
                <a:lnTo>
                  <a:pt x="578454" y="31877"/>
                </a:lnTo>
                <a:lnTo>
                  <a:pt x="552970" y="68325"/>
                </a:lnTo>
                <a:lnTo>
                  <a:pt x="543801" y="115424"/>
                </a:lnTo>
                <a:lnTo>
                  <a:pt x="552971" y="162526"/>
                </a:lnTo>
                <a:lnTo>
                  <a:pt x="578456" y="198973"/>
                </a:lnTo>
                <a:lnTo>
                  <a:pt x="617221" y="222502"/>
                </a:lnTo>
                <a:lnTo>
                  <a:pt x="666229" y="230848"/>
                </a:lnTo>
                <a:lnTo>
                  <a:pt x="699681" y="230848"/>
                </a:lnTo>
                <a:lnTo>
                  <a:pt x="748480" y="222502"/>
                </a:lnTo>
                <a:lnTo>
                  <a:pt x="787137" y="198973"/>
                </a:lnTo>
                <a:lnTo>
                  <a:pt x="806540" y="171182"/>
                </a:lnTo>
                <a:lnTo>
                  <a:pt x="661955" y="171182"/>
                </a:lnTo>
                <a:lnTo>
                  <a:pt x="639355" y="167115"/>
                </a:lnTo>
                <a:lnTo>
                  <a:pt x="621560" y="155689"/>
                </a:lnTo>
                <a:lnTo>
                  <a:pt x="609906" y="138071"/>
                </a:lnTo>
                <a:lnTo>
                  <a:pt x="605725" y="115424"/>
                </a:lnTo>
                <a:lnTo>
                  <a:pt x="609957" y="92574"/>
                </a:lnTo>
                <a:lnTo>
                  <a:pt x="621696" y="74851"/>
                </a:lnTo>
                <a:lnTo>
                  <a:pt x="639507" y="63387"/>
                </a:lnTo>
                <a:lnTo>
                  <a:pt x="661955" y="59315"/>
                </a:lnTo>
                <a:lnTo>
                  <a:pt x="806293" y="59315"/>
                </a:lnTo>
                <a:lnTo>
                  <a:pt x="787132" y="31874"/>
                </a:lnTo>
                <a:lnTo>
                  <a:pt x="748473" y="8345"/>
                </a:lnTo>
                <a:lnTo>
                  <a:pt x="699681" y="0"/>
                </a:lnTo>
                <a:close/>
              </a:path>
              <a:path extrusionOk="0" h="231140" w="2306954">
                <a:moveTo>
                  <a:pt x="806293" y="59315"/>
                </a:moveTo>
                <a:lnTo>
                  <a:pt x="703954" y="59315"/>
                </a:lnTo>
                <a:lnTo>
                  <a:pt x="726348" y="63387"/>
                </a:lnTo>
                <a:lnTo>
                  <a:pt x="744038" y="74851"/>
                </a:lnTo>
                <a:lnTo>
                  <a:pt x="755656" y="92574"/>
                </a:lnTo>
                <a:lnTo>
                  <a:pt x="759832" y="115424"/>
                </a:lnTo>
                <a:lnTo>
                  <a:pt x="755657" y="138071"/>
                </a:lnTo>
                <a:lnTo>
                  <a:pt x="744041" y="155689"/>
                </a:lnTo>
                <a:lnTo>
                  <a:pt x="726351" y="167115"/>
                </a:lnTo>
                <a:lnTo>
                  <a:pt x="703954" y="171182"/>
                </a:lnTo>
                <a:lnTo>
                  <a:pt x="806540" y="171182"/>
                </a:lnTo>
                <a:lnTo>
                  <a:pt x="812583" y="162526"/>
                </a:lnTo>
                <a:lnTo>
                  <a:pt x="821747" y="115424"/>
                </a:lnTo>
                <a:lnTo>
                  <a:pt x="812581" y="68321"/>
                </a:lnTo>
                <a:lnTo>
                  <a:pt x="806293" y="59315"/>
                </a:lnTo>
                <a:close/>
              </a:path>
              <a:path extrusionOk="0" h="231140" w="2306954">
                <a:moveTo>
                  <a:pt x="1341703" y="8"/>
                </a:moveTo>
                <a:lnTo>
                  <a:pt x="1228528" y="8"/>
                </a:lnTo>
                <a:lnTo>
                  <a:pt x="1179520" y="8354"/>
                </a:lnTo>
                <a:lnTo>
                  <a:pt x="1140755" y="31882"/>
                </a:lnTo>
                <a:lnTo>
                  <a:pt x="1115270" y="68330"/>
                </a:lnTo>
                <a:lnTo>
                  <a:pt x="1106100" y="115432"/>
                </a:lnTo>
                <a:lnTo>
                  <a:pt x="1115270" y="162534"/>
                </a:lnTo>
                <a:lnTo>
                  <a:pt x="1140755" y="198982"/>
                </a:lnTo>
                <a:lnTo>
                  <a:pt x="1179520" y="222510"/>
                </a:lnTo>
                <a:lnTo>
                  <a:pt x="1228528" y="230856"/>
                </a:lnTo>
                <a:lnTo>
                  <a:pt x="1341703" y="230856"/>
                </a:lnTo>
                <a:lnTo>
                  <a:pt x="1341703" y="171182"/>
                </a:lnTo>
                <a:lnTo>
                  <a:pt x="1224263" y="171182"/>
                </a:lnTo>
                <a:lnTo>
                  <a:pt x="1201814" y="167115"/>
                </a:lnTo>
                <a:lnTo>
                  <a:pt x="1184003" y="155689"/>
                </a:lnTo>
                <a:lnTo>
                  <a:pt x="1172264" y="138071"/>
                </a:lnTo>
                <a:lnTo>
                  <a:pt x="1168032" y="115424"/>
                </a:lnTo>
                <a:lnTo>
                  <a:pt x="1172264" y="92574"/>
                </a:lnTo>
                <a:lnTo>
                  <a:pt x="1184003" y="74851"/>
                </a:lnTo>
                <a:lnTo>
                  <a:pt x="1201814" y="63387"/>
                </a:lnTo>
                <a:lnTo>
                  <a:pt x="1224263" y="59315"/>
                </a:lnTo>
                <a:lnTo>
                  <a:pt x="1341703" y="59315"/>
                </a:lnTo>
                <a:lnTo>
                  <a:pt x="1341703" y="8"/>
                </a:lnTo>
                <a:close/>
              </a:path>
              <a:path extrusionOk="0" h="231140" w="2306954">
                <a:moveTo>
                  <a:pt x="1108955" y="0"/>
                </a:moveTo>
                <a:lnTo>
                  <a:pt x="1029231" y="8"/>
                </a:lnTo>
                <a:lnTo>
                  <a:pt x="937778" y="90559"/>
                </a:lnTo>
                <a:lnTo>
                  <a:pt x="932437" y="96245"/>
                </a:lnTo>
                <a:lnTo>
                  <a:pt x="929591" y="102632"/>
                </a:lnTo>
                <a:lnTo>
                  <a:pt x="929591" y="122521"/>
                </a:lnTo>
                <a:lnTo>
                  <a:pt x="932437" y="127497"/>
                </a:lnTo>
                <a:lnTo>
                  <a:pt x="938130" y="133884"/>
                </a:lnTo>
                <a:lnTo>
                  <a:pt x="1032800" y="230839"/>
                </a:lnTo>
                <a:lnTo>
                  <a:pt x="1114640" y="230839"/>
                </a:lnTo>
                <a:lnTo>
                  <a:pt x="997560" y="111516"/>
                </a:lnTo>
                <a:lnTo>
                  <a:pt x="1108955" y="0"/>
                </a:lnTo>
                <a:close/>
              </a:path>
              <a:path extrusionOk="0" h="231140" w="2306954">
                <a:moveTo>
                  <a:pt x="915703" y="8"/>
                </a:moveTo>
                <a:lnTo>
                  <a:pt x="853419" y="8"/>
                </a:lnTo>
                <a:lnTo>
                  <a:pt x="853419" y="230848"/>
                </a:lnTo>
                <a:lnTo>
                  <a:pt x="915703" y="230848"/>
                </a:lnTo>
                <a:lnTo>
                  <a:pt x="915703" y="8"/>
                </a:lnTo>
                <a:close/>
              </a:path>
              <a:path extrusionOk="0" h="231140" w="2306954">
                <a:moveTo>
                  <a:pt x="1612168" y="82769"/>
                </a:moveTo>
                <a:lnTo>
                  <a:pt x="1549884" y="82769"/>
                </a:lnTo>
                <a:lnTo>
                  <a:pt x="1549884" y="230864"/>
                </a:lnTo>
                <a:lnTo>
                  <a:pt x="1612168" y="230864"/>
                </a:lnTo>
                <a:lnTo>
                  <a:pt x="1612168" y="82769"/>
                </a:lnTo>
                <a:close/>
              </a:path>
              <a:path extrusionOk="0" h="231140" w="2306954">
                <a:moveTo>
                  <a:pt x="1438858" y="8"/>
                </a:moveTo>
                <a:lnTo>
                  <a:pt x="1376574" y="8"/>
                </a:lnTo>
                <a:lnTo>
                  <a:pt x="1376574" y="207060"/>
                </a:lnTo>
                <a:lnTo>
                  <a:pt x="1378041" y="217369"/>
                </a:lnTo>
                <a:lnTo>
                  <a:pt x="1382444" y="224816"/>
                </a:lnTo>
                <a:lnTo>
                  <a:pt x="1389783" y="229335"/>
                </a:lnTo>
                <a:lnTo>
                  <a:pt x="1400058" y="230856"/>
                </a:lnTo>
                <a:lnTo>
                  <a:pt x="1412510" y="230856"/>
                </a:lnTo>
                <a:lnTo>
                  <a:pt x="1447742" y="211327"/>
                </a:lnTo>
                <a:lnTo>
                  <a:pt x="1508681" y="134628"/>
                </a:lnTo>
                <a:lnTo>
                  <a:pt x="1438850" y="134628"/>
                </a:lnTo>
                <a:lnTo>
                  <a:pt x="1438858" y="8"/>
                </a:lnTo>
                <a:close/>
              </a:path>
              <a:path extrusionOk="0" h="231140" w="2306954">
                <a:moveTo>
                  <a:pt x="1583344" y="25"/>
                </a:moveTo>
                <a:lnTo>
                  <a:pt x="1568398" y="25"/>
                </a:lnTo>
                <a:lnTo>
                  <a:pt x="1555648" y="890"/>
                </a:lnTo>
                <a:lnTo>
                  <a:pt x="1545933" y="3753"/>
                </a:lnTo>
                <a:lnTo>
                  <a:pt x="1538020" y="9014"/>
                </a:lnTo>
                <a:lnTo>
                  <a:pt x="1530673" y="17074"/>
                </a:lnTo>
                <a:lnTo>
                  <a:pt x="1438850" y="134628"/>
                </a:lnTo>
                <a:lnTo>
                  <a:pt x="1508681" y="134628"/>
                </a:lnTo>
                <a:lnTo>
                  <a:pt x="1549884" y="82769"/>
                </a:lnTo>
                <a:lnTo>
                  <a:pt x="1612168" y="82769"/>
                </a:lnTo>
                <a:lnTo>
                  <a:pt x="1612168" y="26301"/>
                </a:lnTo>
                <a:lnTo>
                  <a:pt x="1610367" y="14854"/>
                </a:lnTo>
                <a:lnTo>
                  <a:pt x="1604963" y="6637"/>
                </a:lnTo>
                <a:lnTo>
                  <a:pt x="1595956" y="1683"/>
                </a:lnTo>
                <a:lnTo>
                  <a:pt x="1583344" y="25"/>
                </a:lnTo>
                <a:close/>
              </a:path>
              <a:path extrusionOk="0" h="231140" w="2306954">
                <a:moveTo>
                  <a:pt x="1739584" y="8"/>
                </a:moveTo>
                <a:lnTo>
                  <a:pt x="1713606" y="8"/>
                </a:lnTo>
                <a:lnTo>
                  <a:pt x="1702823" y="1418"/>
                </a:lnTo>
                <a:lnTo>
                  <a:pt x="1694074" y="5957"/>
                </a:lnTo>
                <a:lnTo>
                  <a:pt x="1687529" y="14091"/>
                </a:lnTo>
                <a:lnTo>
                  <a:pt x="1683353" y="26284"/>
                </a:lnTo>
                <a:lnTo>
                  <a:pt x="1636375" y="230848"/>
                </a:lnTo>
                <a:lnTo>
                  <a:pt x="1697946" y="230848"/>
                </a:lnTo>
                <a:lnTo>
                  <a:pt x="1732111" y="79913"/>
                </a:lnTo>
                <a:lnTo>
                  <a:pt x="1786611" y="79913"/>
                </a:lnTo>
                <a:lnTo>
                  <a:pt x="1769122" y="22385"/>
                </a:lnTo>
                <a:lnTo>
                  <a:pt x="1764607" y="12446"/>
                </a:lnTo>
                <a:lnTo>
                  <a:pt x="1758091" y="5469"/>
                </a:lnTo>
                <a:lnTo>
                  <a:pt x="1749705" y="1357"/>
                </a:lnTo>
                <a:lnTo>
                  <a:pt x="1739584" y="8"/>
                </a:lnTo>
                <a:close/>
              </a:path>
              <a:path extrusionOk="0" h="231140" w="2306954">
                <a:moveTo>
                  <a:pt x="1786611" y="79913"/>
                </a:moveTo>
                <a:lnTo>
                  <a:pt x="1732111" y="79913"/>
                </a:lnTo>
                <a:lnTo>
                  <a:pt x="1772322" y="208830"/>
                </a:lnTo>
                <a:lnTo>
                  <a:pt x="1776582" y="218561"/>
                </a:lnTo>
                <a:lnTo>
                  <a:pt x="1782910" y="225431"/>
                </a:lnTo>
                <a:lnTo>
                  <a:pt x="1791240" y="229505"/>
                </a:lnTo>
                <a:lnTo>
                  <a:pt x="1801508" y="230848"/>
                </a:lnTo>
                <a:lnTo>
                  <a:pt x="1820366" y="230848"/>
                </a:lnTo>
                <a:lnTo>
                  <a:pt x="1864911" y="160536"/>
                </a:lnTo>
                <a:lnTo>
                  <a:pt x="1811121" y="160536"/>
                </a:lnTo>
                <a:lnTo>
                  <a:pt x="1786611" y="79913"/>
                </a:lnTo>
                <a:close/>
              </a:path>
              <a:path extrusionOk="0" h="231140" w="2306954">
                <a:moveTo>
                  <a:pt x="1951512" y="82401"/>
                </a:moveTo>
                <a:lnTo>
                  <a:pt x="1889762" y="82401"/>
                </a:lnTo>
                <a:lnTo>
                  <a:pt x="1923927" y="230848"/>
                </a:lnTo>
                <a:lnTo>
                  <a:pt x="1985859" y="230848"/>
                </a:lnTo>
                <a:lnTo>
                  <a:pt x="1951512" y="82401"/>
                </a:lnTo>
                <a:close/>
              </a:path>
              <a:path extrusionOk="0" h="231140" w="2306954">
                <a:moveTo>
                  <a:pt x="1907924" y="8"/>
                </a:moveTo>
                <a:lnTo>
                  <a:pt x="1881945" y="8"/>
                </a:lnTo>
                <a:lnTo>
                  <a:pt x="1871879" y="1357"/>
                </a:lnTo>
                <a:lnTo>
                  <a:pt x="1863615" y="5469"/>
                </a:lnTo>
                <a:lnTo>
                  <a:pt x="1857219" y="12446"/>
                </a:lnTo>
                <a:lnTo>
                  <a:pt x="1852759" y="22385"/>
                </a:lnTo>
                <a:lnTo>
                  <a:pt x="1811121" y="160536"/>
                </a:lnTo>
                <a:lnTo>
                  <a:pt x="1864911" y="160536"/>
                </a:lnTo>
                <a:lnTo>
                  <a:pt x="1889762" y="82401"/>
                </a:lnTo>
                <a:lnTo>
                  <a:pt x="1951512" y="82401"/>
                </a:lnTo>
                <a:lnTo>
                  <a:pt x="1938528" y="26284"/>
                </a:lnTo>
                <a:lnTo>
                  <a:pt x="1934145" y="14087"/>
                </a:lnTo>
                <a:lnTo>
                  <a:pt x="1927496" y="5954"/>
                </a:lnTo>
                <a:lnTo>
                  <a:pt x="1918711" y="1416"/>
                </a:lnTo>
                <a:lnTo>
                  <a:pt x="1907924" y="8"/>
                </a:lnTo>
                <a:close/>
              </a:path>
              <a:path extrusionOk="0" h="231140" w="2306954">
                <a:moveTo>
                  <a:pt x="2160597" y="0"/>
                </a:moveTo>
                <a:lnTo>
                  <a:pt x="2146365" y="0"/>
                </a:lnTo>
                <a:lnTo>
                  <a:pt x="2137824" y="1066"/>
                </a:lnTo>
                <a:lnTo>
                  <a:pt x="2130351" y="4263"/>
                </a:lnTo>
                <a:lnTo>
                  <a:pt x="2123945" y="9591"/>
                </a:lnTo>
                <a:lnTo>
                  <a:pt x="2118606" y="17049"/>
                </a:lnTo>
                <a:lnTo>
                  <a:pt x="2000452" y="230848"/>
                </a:lnTo>
                <a:lnTo>
                  <a:pt x="2069135" y="230848"/>
                </a:lnTo>
                <a:lnTo>
                  <a:pt x="2153837" y="71747"/>
                </a:lnTo>
                <a:lnTo>
                  <a:pt x="2218584" y="71747"/>
                </a:lnTo>
                <a:lnTo>
                  <a:pt x="2188355" y="17049"/>
                </a:lnTo>
                <a:lnTo>
                  <a:pt x="2183017" y="9591"/>
                </a:lnTo>
                <a:lnTo>
                  <a:pt x="2176611" y="4263"/>
                </a:lnTo>
                <a:lnTo>
                  <a:pt x="2169137" y="1066"/>
                </a:lnTo>
                <a:lnTo>
                  <a:pt x="2160597" y="0"/>
                </a:lnTo>
                <a:close/>
              </a:path>
              <a:path extrusionOk="0" h="231140" w="2306954">
                <a:moveTo>
                  <a:pt x="2218584" y="71747"/>
                </a:moveTo>
                <a:lnTo>
                  <a:pt x="2153837" y="71747"/>
                </a:lnTo>
                <a:lnTo>
                  <a:pt x="2193343" y="145975"/>
                </a:lnTo>
                <a:lnTo>
                  <a:pt x="2137465" y="145975"/>
                </a:lnTo>
                <a:lnTo>
                  <a:pt x="2111125" y="195337"/>
                </a:lnTo>
                <a:lnTo>
                  <a:pt x="2219674" y="195337"/>
                </a:lnTo>
                <a:lnTo>
                  <a:pt x="2238893" y="230848"/>
                </a:lnTo>
                <a:lnTo>
                  <a:pt x="2306510" y="230848"/>
                </a:lnTo>
                <a:lnTo>
                  <a:pt x="2218584" y="71747"/>
                </a:lnTo>
                <a:close/>
              </a:path>
            </a:pathLst>
          </a:custGeom>
          <a:solidFill>
            <a:srgbClr val="E2E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6" name="Google Shape;126;p21"/>
          <p:cNvSpPr/>
          <p:nvPr/>
        </p:nvSpPr>
        <p:spPr>
          <a:xfrm>
            <a:off x="496062" y="1210542"/>
            <a:ext cx="2258562" cy="274359"/>
          </a:xfrm>
          <a:custGeom>
            <a:rect b="b" l="l" r="r" t="t"/>
            <a:pathLst>
              <a:path extrusionOk="0" h="603250" w="4965700">
                <a:moveTo>
                  <a:pt x="92478" y="0"/>
                </a:moveTo>
                <a:lnTo>
                  <a:pt x="0" y="0"/>
                </a:lnTo>
                <a:lnTo>
                  <a:pt x="0" y="469095"/>
                </a:lnTo>
                <a:lnTo>
                  <a:pt x="92478" y="469095"/>
                </a:lnTo>
                <a:lnTo>
                  <a:pt x="92478" y="274756"/>
                </a:lnTo>
                <a:lnTo>
                  <a:pt x="358523" y="274756"/>
                </a:lnTo>
                <a:lnTo>
                  <a:pt x="358523" y="186297"/>
                </a:lnTo>
                <a:lnTo>
                  <a:pt x="92478" y="186297"/>
                </a:lnTo>
                <a:lnTo>
                  <a:pt x="92478" y="0"/>
                </a:lnTo>
                <a:close/>
              </a:path>
              <a:path extrusionOk="0" h="603250" w="4965700">
                <a:moveTo>
                  <a:pt x="358523" y="274756"/>
                </a:moveTo>
                <a:lnTo>
                  <a:pt x="266714" y="274756"/>
                </a:lnTo>
                <a:lnTo>
                  <a:pt x="266714" y="469095"/>
                </a:lnTo>
                <a:lnTo>
                  <a:pt x="358523" y="469095"/>
                </a:lnTo>
                <a:lnTo>
                  <a:pt x="358523" y="274756"/>
                </a:lnTo>
                <a:close/>
              </a:path>
              <a:path extrusionOk="0" h="603250" w="4965700">
                <a:moveTo>
                  <a:pt x="358523" y="0"/>
                </a:moveTo>
                <a:lnTo>
                  <a:pt x="266714" y="0"/>
                </a:lnTo>
                <a:lnTo>
                  <a:pt x="266714" y="186297"/>
                </a:lnTo>
                <a:lnTo>
                  <a:pt x="358523" y="186297"/>
                </a:lnTo>
                <a:lnTo>
                  <a:pt x="358523" y="0"/>
                </a:lnTo>
                <a:close/>
              </a:path>
              <a:path extrusionOk="0" h="603250" w="4965700">
                <a:moveTo>
                  <a:pt x="587065" y="124645"/>
                </a:moveTo>
                <a:lnTo>
                  <a:pt x="524743" y="137545"/>
                </a:lnTo>
                <a:lnTo>
                  <a:pt x="471802" y="176245"/>
                </a:lnTo>
                <a:lnTo>
                  <a:pt x="436117" y="233375"/>
                </a:lnTo>
                <a:lnTo>
                  <a:pt x="424222" y="301561"/>
                </a:lnTo>
                <a:lnTo>
                  <a:pt x="427196" y="337330"/>
                </a:lnTo>
                <a:lnTo>
                  <a:pt x="450986" y="400322"/>
                </a:lnTo>
                <a:lnTo>
                  <a:pt x="497100" y="449829"/>
                </a:lnTo>
                <a:lnTo>
                  <a:pt x="554731" y="475294"/>
                </a:lnTo>
                <a:lnTo>
                  <a:pt x="587065" y="478477"/>
                </a:lnTo>
                <a:lnTo>
                  <a:pt x="620279" y="475420"/>
                </a:lnTo>
                <a:lnTo>
                  <a:pt x="649556" y="466247"/>
                </a:lnTo>
                <a:lnTo>
                  <a:pt x="674895" y="450960"/>
                </a:lnTo>
                <a:lnTo>
                  <a:pt x="696298" y="429557"/>
                </a:lnTo>
                <a:lnTo>
                  <a:pt x="782745" y="429557"/>
                </a:lnTo>
                <a:lnTo>
                  <a:pt x="782745" y="396050"/>
                </a:lnTo>
                <a:lnTo>
                  <a:pt x="603149" y="396050"/>
                </a:lnTo>
                <a:lnTo>
                  <a:pt x="583924" y="394417"/>
                </a:lnTo>
                <a:lnTo>
                  <a:pt x="536805" y="369915"/>
                </a:lnTo>
                <a:lnTo>
                  <a:pt x="512303" y="321414"/>
                </a:lnTo>
                <a:lnTo>
                  <a:pt x="510670" y="301561"/>
                </a:lnTo>
                <a:lnTo>
                  <a:pt x="512303" y="281750"/>
                </a:lnTo>
                <a:lnTo>
                  <a:pt x="536805" y="233877"/>
                </a:lnTo>
                <a:lnTo>
                  <a:pt x="583924" y="208747"/>
                </a:lnTo>
                <a:lnTo>
                  <a:pt x="603149" y="207072"/>
                </a:lnTo>
                <a:lnTo>
                  <a:pt x="782745" y="207072"/>
                </a:lnTo>
                <a:lnTo>
                  <a:pt x="782745" y="173565"/>
                </a:lnTo>
                <a:lnTo>
                  <a:pt x="696298" y="173565"/>
                </a:lnTo>
                <a:lnTo>
                  <a:pt x="674895" y="152162"/>
                </a:lnTo>
                <a:lnTo>
                  <a:pt x="649556" y="136875"/>
                </a:lnTo>
                <a:lnTo>
                  <a:pt x="620279" y="127702"/>
                </a:lnTo>
                <a:lnTo>
                  <a:pt x="587065" y="124645"/>
                </a:lnTo>
                <a:close/>
              </a:path>
              <a:path extrusionOk="0" h="603250" w="4965700">
                <a:moveTo>
                  <a:pt x="782745" y="429557"/>
                </a:moveTo>
                <a:lnTo>
                  <a:pt x="696298" y="429557"/>
                </a:lnTo>
                <a:lnTo>
                  <a:pt x="696298" y="469095"/>
                </a:lnTo>
                <a:lnTo>
                  <a:pt x="782745" y="469095"/>
                </a:lnTo>
                <a:lnTo>
                  <a:pt x="782745" y="429557"/>
                </a:lnTo>
                <a:close/>
              </a:path>
              <a:path extrusionOk="0" h="603250" w="4965700">
                <a:moveTo>
                  <a:pt x="782745" y="207072"/>
                </a:moveTo>
                <a:lnTo>
                  <a:pt x="603149" y="207072"/>
                </a:lnTo>
                <a:lnTo>
                  <a:pt x="622373" y="208747"/>
                </a:lnTo>
                <a:lnTo>
                  <a:pt x="639839" y="213773"/>
                </a:lnTo>
                <a:lnTo>
                  <a:pt x="681220" y="247908"/>
                </a:lnTo>
                <a:lnTo>
                  <a:pt x="696298" y="301561"/>
                </a:lnTo>
                <a:lnTo>
                  <a:pt x="694622" y="321414"/>
                </a:lnTo>
                <a:lnTo>
                  <a:pt x="669492" y="369915"/>
                </a:lnTo>
                <a:lnTo>
                  <a:pt x="622373" y="394417"/>
                </a:lnTo>
                <a:lnTo>
                  <a:pt x="603149" y="396050"/>
                </a:lnTo>
                <a:lnTo>
                  <a:pt x="782745" y="396050"/>
                </a:lnTo>
                <a:lnTo>
                  <a:pt x="782745" y="207072"/>
                </a:lnTo>
                <a:close/>
              </a:path>
              <a:path extrusionOk="0" h="603250" w="4965700">
                <a:moveTo>
                  <a:pt x="782745" y="134027"/>
                </a:moveTo>
                <a:lnTo>
                  <a:pt x="696298" y="134027"/>
                </a:lnTo>
                <a:lnTo>
                  <a:pt x="696298" y="173565"/>
                </a:lnTo>
                <a:lnTo>
                  <a:pt x="782745" y="173565"/>
                </a:lnTo>
                <a:lnTo>
                  <a:pt x="782745" y="134027"/>
                </a:lnTo>
                <a:close/>
              </a:path>
              <a:path extrusionOk="0" h="603250" w="4965700">
                <a:moveTo>
                  <a:pt x="947583" y="134027"/>
                </a:moveTo>
                <a:lnTo>
                  <a:pt x="861136" y="134027"/>
                </a:lnTo>
                <a:lnTo>
                  <a:pt x="861136" y="469095"/>
                </a:lnTo>
                <a:lnTo>
                  <a:pt x="1340283" y="469095"/>
                </a:lnTo>
                <a:lnTo>
                  <a:pt x="1340283" y="388009"/>
                </a:lnTo>
                <a:lnTo>
                  <a:pt x="947583" y="388009"/>
                </a:lnTo>
                <a:lnTo>
                  <a:pt x="947583" y="134027"/>
                </a:lnTo>
                <a:close/>
              </a:path>
              <a:path extrusionOk="0" h="603250" w="4965700">
                <a:moveTo>
                  <a:pt x="1143933" y="134027"/>
                </a:moveTo>
                <a:lnTo>
                  <a:pt x="1057486" y="134027"/>
                </a:lnTo>
                <a:lnTo>
                  <a:pt x="1057486" y="388009"/>
                </a:lnTo>
                <a:lnTo>
                  <a:pt x="1143933" y="388009"/>
                </a:lnTo>
                <a:lnTo>
                  <a:pt x="1143933" y="134027"/>
                </a:lnTo>
                <a:close/>
              </a:path>
              <a:path extrusionOk="0" h="603250" w="4965700">
                <a:moveTo>
                  <a:pt x="1340283" y="134027"/>
                </a:moveTo>
                <a:lnTo>
                  <a:pt x="1253836" y="134027"/>
                </a:lnTo>
                <a:lnTo>
                  <a:pt x="1253836" y="388009"/>
                </a:lnTo>
                <a:lnTo>
                  <a:pt x="1340283" y="388009"/>
                </a:lnTo>
                <a:lnTo>
                  <a:pt x="1340283" y="134027"/>
                </a:lnTo>
                <a:close/>
              </a:path>
              <a:path extrusionOk="0" h="603250" w="4965700">
                <a:moveTo>
                  <a:pt x="1503802" y="134027"/>
                </a:moveTo>
                <a:lnTo>
                  <a:pt x="1419365" y="134027"/>
                </a:lnTo>
                <a:lnTo>
                  <a:pt x="1419365" y="469095"/>
                </a:lnTo>
                <a:lnTo>
                  <a:pt x="1483698" y="469095"/>
                </a:lnTo>
                <a:lnTo>
                  <a:pt x="1603473" y="324346"/>
                </a:lnTo>
                <a:lnTo>
                  <a:pt x="1503802" y="324346"/>
                </a:lnTo>
                <a:lnTo>
                  <a:pt x="1503802" y="134027"/>
                </a:lnTo>
                <a:close/>
              </a:path>
              <a:path extrusionOk="0" h="603250" w="4965700">
                <a:moveTo>
                  <a:pt x="1725617" y="278776"/>
                </a:moveTo>
                <a:lnTo>
                  <a:pt x="1641180" y="278776"/>
                </a:lnTo>
                <a:lnTo>
                  <a:pt x="1641180" y="469095"/>
                </a:lnTo>
                <a:lnTo>
                  <a:pt x="1725617" y="469095"/>
                </a:lnTo>
                <a:lnTo>
                  <a:pt x="1725617" y="278776"/>
                </a:lnTo>
                <a:close/>
              </a:path>
              <a:path extrusionOk="0" h="603250" w="4965700">
                <a:moveTo>
                  <a:pt x="1725617" y="134027"/>
                </a:moveTo>
                <a:lnTo>
                  <a:pt x="1661284" y="134027"/>
                </a:lnTo>
                <a:lnTo>
                  <a:pt x="1503802" y="324346"/>
                </a:lnTo>
                <a:lnTo>
                  <a:pt x="1603473" y="324346"/>
                </a:lnTo>
                <a:lnTo>
                  <a:pt x="1641180" y="278776"/>
                </a:lnTo>
                <a:lnTo>
                  <a:pt x="1725617" y="278776"/>
                </a:lnTo>
                <a:lnTo>
                  <a:pt x="1725617" y="134027"/>
                </a:lnTo>
                <a:close/>
              </a:path>
              <a:path extrusionOk="0" h="603250" w="4965700">
                <a:moveTo>
                  <a:pt x="2278611" y="134027"/>
                </a:moveTo>
                <a:lnTo>
                  <a:pt x="1972358" y="134027"/>
                </a:lnTo>
                <a:lnTo>
                  <a:pt x="1972358" y="469095"/>
                </a:lnTo>
                <a:lnTo>
                  <a:pt x="2058806" y="469095"/>
                </a:lnTo>
                <a:lnTo>
                  <a:pt x="2058806" y="215113"/>
                </a:lnTo>
                <a:lnTo>
                  <a:pt x="2278611" y="215113"/>
                </a:lnTo>
                <a:lnTo>
                  <a:pt x="2278611" y="134027"/>
                </a:lnTo>
                <a:close/>
              </a:path>
              <a:path extrusionOk="0" h="603250" w="4965700">
                <a:moveTo>
                  <a:pt x="2278611" y="215113"/>
                </a:moveTo>
                <a:lnTo>
                  <a:pt x="2192163" y="215113"/>
                </a:lnTo>
                <a:lnTo>
                  <a:pt x="2192163" y="469095"/>
                </a:lnTo>
                <a:lnTo>
                  <a:pt x="2278611" y="469095"/>
                </a:lnTo>
                <a:lnTo>
                  <a:pt x="2278611" y="215113"/>
                </a:lnTo>
                <a:close/>
              </a:path>
              <a:path extrusionOk="0" h="603250" w="4965700">
                <a:moveTo>
                  <a:pt x="2444265" y="134027"/>
                </a:moveTo>
                <a:lnTo>
                  <a:pt x="2357818" y="134027"/>
                </a:lnTo>
                <a:lnTo>
                  <a:pt x="2357818" y="603123"/>
                </a:lnTo>
                <a:lnTo>
                  <a:pt x="2444265" y="603123"/>
                </a:lnTo>
                <a:lnTo>
                  <a:pt x="2444265" y="429557"/>
                </a:lnTo>
                <a:lnTo>
                  <a:pt x="2665854" y="429557"/>
                </a:lnTo>
                <a:lnTo>
                  <a:pt x="2668091" y="427547"/>
                </a:lnTo>
                <a:lnTo>
                  <a:pt x="2689200" y="400574"/>
                </a:lnTo>
                <a:lnTo>
                  <a:pt x="2691475" y="396050"/>
                </a:lnTo>
                <a:lnTo>
                  <a:pt x="2536744" y="396050"/>
                </a:lnTo>
                <a:lnTo>
                  <a:pt x="2517520" y="394417"/>
                </a:lnTo>
                <a:lnTo>
                  <a:pt x="2470401" y="369915"/>
                </a:lnTo>
                <a:lnTo>
                  <a:pt x="2445899" y="321414"/>
                </a:lnTo>
                <a:lnTo>
                  <a:pt x="2444265" y="301561"/>
                </a:lnTo>
                <a:lnTo>
                  <a:pt x="2445899" y="281750"/>
                </a:lnTo>
                <a:lnTo>
                  <a:pt x="2470401" y="233877"/>
                </a:lnTo>
                <a:lnTo>
                  <a:pt x="2517520" y="208747"/>
                </a:lnTo>
                <a:lnTo>
                  <a:pt x="2536744" y="207072"/>
                </a:lnTo>
                <a:lnTo>
                  <a:pt x="2691035" y="207072"/>
                </a:lnTo>
                <a:lnTo>
                  <a:pt x="2689200" y="203428"/>
                </a:lnTo>
                <a:lnTo>
                  <a:pt x="2668091" y="176245"/>
                </a:lnTo>
                <a:lnTo>
                  <a:pt x="2665117" y="173565"/>
                </a:lnTo>
                <a:lnTo>
                  <a:pt x="2444265" y="173565"/>
                </a:lnTo>
                <a:lnTo>
                  <a:pt x="2444265" y="134027"/>
                </a:lnTo>
                <a:close/>
              </a:path>
              <a:path extrusionOk="0" h="603250" w="4965700">
                <a:moveTo>
                  <a:pt x="2665854" y="429557"/>
                </a:moveTo>
                <a:lnTo>
                  <a:pt x="2444265" y="429557"/>
                </a:lnTo>
                <a:lnTo>
                  <a:pt x="2465375" y="450960"/>
                </a:lnTo>
                <a:lnTo>
                  <a:pt x="2490505" y="466247"/>
                </a:lnTo>
                <a:lnTo>
                  <a:pt x="2519656" y="475420"/>
                </a:lnTo>
                <a:lnTo>
                  <a:pt x="2552827" y="478477"/>
                </a:lnTo>
                <a:lnTo>
                  <a:pt x="2585664" y="475294"/>
                </a:lnTo>
                <a:lnTo>
                  <a:pt x="2615820" y="465745"/>
                </a:lnTo>
                <a:lnTo>
                  <a:pt x="2643296" y="449829"/>
                </a:lnTo>
                <a:lnTo>
                  <a:pt x="2665854" y="429557"/>
                </a:lnTo>
                <a:close/>
              </a:path>
              <a:path extrusionOk="0" h="603250" w="4965700">
                <a:moveTo>
                  <a:pt x="2691035" y="207072"/>
                </a:moveTo>
                <a:lnTo>
                  <a:pt x="2536744" y="207072"/>
                </a:lnTo>
                <a:lnTo>
                  <a:pt x="2555969" y="208747"/>
                </a:lnTo>
                <a:lnTo>
                  <a:pt x="2573434" y="213773"/>
                </a:lnTo>
                <a:lnTo>
                  <a:pt x="2614815" y="247908"/>
                </a:lnTo>
                <a:lnTo>
                  <a:pt x="2629893" y="301561"/>
                </a:lnTo>
                <a:lnTo>
                  <a:pt x="2628218" y="321414"/>
                </a:lnTo>
                <a:lnTo>
                  <a:pt x="2603088" y="369915"/>
                </a:lnTo>
                <a:lnTo>
                  <a:pt x="2555969" y="394417"/>
                </a:lnTo>
                <a:lnTo>
                  <a:pt x="2536744" y="396050"/>
                </a:lnTo>
                <a:lnTo>
                  <a:pt x="2691475" y="396050"/>
                </a:lnTo>
                <a:lnTo>
                  <a:pt x="2704278" y="370585"/>
                </a:lnTo>
                <a:lnTo>
                  <a:pt x="2713325" y="337581"/>
                </a:lnTo>
                <a:lnTo>
                  <a:pt x="2716341" y="301561"/>
                </a:lnTo>
                <a:lnTo>
                  <a:pt x="2713325" y="266086"/>
                </a:lnTo>
                <a:lnTo>
                  <a:pt x="2704278" y="233375"/>
                </a:lnTo>
                <a:lnTo>
                  <a:pt x="2691035" y="207072"/>
                </a:lnTo>
                <a:close/>
              </a:path>
              <a:path extrusionOk="0" h="603250" w="4965700">
                <a:moveTo>
                  <a:pt x="2552827" y="124645"/>
                </a:moveTo>
                <a:lnTo>
                  <a:pt x="2519656" y="127702"/>
                </a:lnTo>
                <a:lnTo>
                  <a:pt x="2490505" y="136875"/>
                </a:lnTo>
                <a:lnTo>
                  <a:pt x="2465375" y="152162"/>
                </a:lnTo>
                <a:lnTo>
                  <a:pt x="2444265" y="173565"/>
                </a:lnTo>
                <a:lnTo>
                  <a:pt x="2665117" y="173565"/>
                </a:lnTo>
                <a:lnTo>
                  <a:pt x="2643045" y="153670"/>
                </a:lnTo>
                <a:lnTo>
                  <a:pt x="2615485" y="137545"/>
                </a:lnTo>
                <a:lnTo>
                  <a:pt x="2585413" y="127870"/>
                </a:lnTo>
                <a:lnTo>
                  <a:pt x="2552827" y="124645"/>
                </a:lnTo>
                <a:close/>
              </a:path>
              <a:path extrusionOk="0" h="603250" w="4965700">
                <a:moveTo>
                  <a:pt x="2936800" y="124645"/>
                </a:moveTo>
                <a:lnTo>
                  <a:pt x="2868111" y="137545"/>
                </a:lnTo>
                <a:lnTo>
                  <a:pt x="2810815" y="176245"/>
                </a:lnTo>
                <a:lnTo>
                  <a:pt x="2772617" y="233040"/>
                </a:lnTo>
                <a:lnTo>
                  <a:pt x="2759884" y="301561"/>
                </a:lnTo>
                <a:lnTo>
                  <a:pt x="2763045" y="337330"/>
                </a:lnTo>
                <a:lnTo>
                  <a:pt x="2788532" y="400574"/>
                </a:lnTo>
                <a:lnTo>
                  <a:pt x="2837787" y="449829"/>
                </a:lnTo>
                <a:lnTo>
                  <a:pt x="2900780" y="475294"/>
                </a:lnTo>
                <a:lnTo>
                  <a:pt x="2936800" y="478477"/>
                </a:lnTo>
                <a:lnTo>
                  <a:pt x="2972820" y="475294"/>
                </a:lnTo>
                <a:lnTo>
                  <a:pt x="3035813" y="449829"/>
                </a:lnTo>
                <a:lnTo>
                  <a:pt x="3085361" y="400322"/>
                </a:lnTo>
                <a:lnTo>
                  <a:pt x="3088730" y="394040"/>
                </a:lnTo>
                <a:lnTo>
                  <a:pt x="2936800" y="394040"/>
                </a:lnTo>
                <a:lnTo>
                  <a:pt x="2918162" y="392406"/>
                </a:lnTo>
                <a:lnTo>
                  <a:pt x="2871797" y="367905"/>
                </a:lnTo>
                <a:lnTo>
                  <a:pt x="2847923" y="320534"/>
                </a:lnTo>
                <a:lnTo>
                  <a:pt x="2846332" y="301561"/>
                </a:lnTo>
                <a:lnTo>
                  <a:pt x="2847923" y="282588"/>
                </a:lnTo>
                <a:lnTo>
                  <a:pt x="2871797" y="235218"/>
                </a:lnTo>
                <a:lnTo>
                  <a:pt x="2918162" y="210716"/>
                </a:lnTo>
                <a:lnTo>
                  <a:pt x="2936800" y="209082"/>
                </a:lnTo>
                <a:lnTo>
                  <a:pt x="3088406" y="209082"/>
                </a:lnTo>
                <a:lnTo>
                  <a:pt x="3085361" y="203428"/>
                </a:lnTo>
                <a:lnTo>
                  <a:pt x="3062786" y="176245"/>
                </a:lnTo>
                <a:lnTo>
                  <a:pt x="3035562" y="153670"/>
                </a:lnTo>
                <a:lnTo>
                  <a:pt x="3005489" y="137545"/>
                </a:lnTo>
                <a:lnTo>
                  <a:pt x="2972569" y="127870"/>
                </a:lnTo>
                <a:lnTo>
                  <a:pt x="2936800" y="124645"/>
                </a:lnTo>
                <a:close/>
              </a:path>
              <a:path extrusionOk="0" h="603250" w="4965700">
                <a:moveTo>
                  <a:pt x="3088406" y="209082"/>
                </a:moveTo>
                <a:lnTo>
                  <a:pt x="2936800" y="209082"/>
                </a:lnTo>
                <a:lnTo>
                  <a:pt x="2955438" y="210716"/>
                </a:lnTo>
                <a:lnTo>
                  <a:pt x="2972485" y="215616"/>
                </a:lnTo>
                <a:lnTo>
                  <a:pt x="3013238" y="249165"/>
                </a:lnTo>
                <a:lnTo>
                  <a:pt x="3027939" y="301561"/>
                </a:lnTo>
                <a:lnTo>
                  <a:pt x="3026305" y="320786"/>
                </a:lnTo>
                <a:lnTo>
                  <a:pt x="3001803" y="367905"/>
                </a:lnTo>
                <a:lnTo>
                  <a:pt x="2955438" y="392406"/>
                </a:lnTo>
                <a:lnTo>
                  <a:pt x="2936800" y="394040"/>
                </a:lnTo>
                <a:lnTo>
                  <a:pt x="3088730" y="394040"/>
                </a:lnTo>
                <a:lnTo>
                  <a:pt x="3101486" y="370250"/>
                </a:lnTo>
                <a:lnTo>
                  <a:pt x="3111161" y="337330"/>
                </a:lnTo>
                <a:lnTo>
                  <a:pt x="3114387" y="301561"/>
                </a:lnTo>
                <a:lnTo>
                  <a:pt x="3111161" y="266086"/>
                </a:lnTo>
                <a:lnTo>
                  <a:pt x="3101486" y="233375"/>
                </a:lnTo>
                <a:lnTo>
                  <a:pt x="3088406" y="209082"/>
                </a:lnTo>
                <a:close/>
              </a:path>
              <a:path extrusionOk="0" h="603250" w="4965700">
                <a:moveTo>
                  <a:pt x="3507903" y="388009"/>
                </a:moveTo>
                <a:lnTo>
                  <a:pt x="3131286" y="388009"/>
                </a:lnTo>
                <a:lnTo>
                  <a:pt x="3131286" y="558894"/>
                </a:lnTo>
                <a:lnTo>
                  <a:pt x="3215724" y="558894"/>
                </a:lnTo>
                <a:lnTo>
                  <a:pt x="3215724" y="469095"/>
                </a:lnTo>
                <a:lnTo>
                  <a:pt x="3507903" y="469095"/>
                </a:lnTo>
                <a:lnTo>
                  <a:pt x="3507903" y="388009"/>
                </a:lnTo>
                <a:close/>
              </a:path>
              <a:path extrusionOk="0" h="603250" w="4965700">
                <a:moveTo>
                  <a:pt x="3507903" y="469095"/>
                </a:moveTo>
                <a:lnTo>
                  <a:pt x="3423466" y="469095"/>
                </a:lnTo>
                <a:lnTo>
                  <a:pt x="3423466" y="558894"/>
                </a:lnTo>
                <a:lnTo>
                  <a:pt x="3507903" y="558894"/>
                </a:lnTo>
                <a:lnTo>
                  <a:pt x="3507903" y="469095"/>
                </a:lnTo>
                <a:close/>
              </a:path>
              <a:path extrusionOk="0" h="603250" w="4965700">
                <a:moveTo>
                  <a:pt x="3463674" y="134027"/>
                </a:moveTo>
                <a:lnTo>
                  <a:pt x="3200981" y="134027"/>
                </a:lnTo>
                <a:lnTo>
                  <a:pt x="3200981" y="269394"/>
                </a:lnTo>
                <a:lnTo>
                  <a:pt x="3199180" y="305205"/>
                </a:lnTo>
                <a:lnTo>
                  <a:pt x="3193777" y="336911"/>
                </a:lnTo>
                <a:lnTo>
                  <a:pt x="3184772" y="364512"/>
                </a:lnTo>
                <a:lnTo>
                  <a:pt x="3172165" y="388009"/>
                </a:lnTo>
                <a:lnTo>
                  <a:pt x="3264643" y="388009"/>
                </a:lnTo>
                <a:lnTo>
                  <a:pt x="3273732" y="363255"/>
                </a:lnTo>
                <a:lnTo>
                  <a:pt x="3280224" y="335235"/>
                </a:lnTo>
                <a:lnTo>
                  <a:pt x="3284119" y="303948"/>
                </a:lnTo>
                <a:lnTo>
                  <a:pt x="3285418" y="269394"/>
                </a:lnTo>
                <a:lnTo>
                  <a:pt x="3285418" y="211763"/>
                </a:lnTo>
                <a:lnTo>
                  <a:pt x="3463674" y="211763"/>
                </a:lnTo>
                <a:lnTo>
                  <a:pt x="3463674" y="134027"/>
                </a:lnTo>
                <a:close/>
              </a:path>
              <a:path extrusionOk="0" h="603250" w="4965700">
                <a:moveTo>
                  <a:pt x="3463674" y="211763"/>
                </a:moveTo>
                <a:lnTo>
                  <a:pt x="3379237" y="211763"/>
                </a:lnTo>
                <a:lnTo>
                  <a:pt x="3379237" y="388009"/>
                </a:lnTo>
                <a:lnTo>
                  <a:pt x="3463674" y="388009"/>
                </a:lnTo>
                <a:lnTo>
                  <a:pt x="3463674" y="211763"/>
                </a:lnTo>
                <a:close/>
              </a:path>
              <a:path extrusionOk="0" h="603250" w="4965700">
                <a:moveTo>
                  <a:pt x="3603816" y="134027"/>
                </a:moveTo>
                <a:lnTo>
                  <a:pt x="3512008" y="134027"/>
                </a:lnTo>
                <a:lnTo>
                  <a:pt x="3647375" y="465074"/>
                </a:lnTo>
                <a:lnTo>
                  <a:pt x="3640841" y="479943"/>
                </a:lnTo>
                <a:lnTo>
                  <a:pt x="3615209" y="509974"/>
                </a:lnTo>
                <a:lnTo>
                  <a:pt x="3577765" y="522162"/>
                </a:lnTo>
                <a:lnTo>
                  <a:pt x="3561598" y="522706"/>
                </a:lnTo>
                <a:lnTo>
                  <a:pt x="3561598" y="603123"/>
                </a:lnTo>
                <a:lnTo>
                  <a:pt x="3608990" y="600120"/>
                </a:lnTo>
                <a:lnTo>
                  <a:pt x="3650378" y="585216"/>
                </a:lnTo>
                <a:lnTo>
                  <a:pt x="3685761" y="558411"/>
                </a:lnTo>
                <a:lnTo>
                  <a:pt x="3715140" y="519704"/>
                </a:lnTo>
                <a:lnTo>
                  <a:pt x="3738514" y="469095"/>
                </a:lnTo>
                <a:lnTo>
                  <a:pt x="3778518" y="359193"/>
                </a:lnTo>
                <a:lnTo>
                  <a:pt x="3693615" y="359193"/>
                </a:lnTo>
                <a:lnTo>
                  <a:pt x="3603816" y="134027"/>
                </a:lnTo>
                <a:close/>
              </a:path>
              <a:path extrusionOk="0" h="603250" w="4965700">
                <a:moveTo>
                  <a:pt x="3860479" y="134027"/>
                </a:moveTo>
                <a:lnTo>
                  <a:pt x="3768000" y="134027"/>
                </a:lnTo>
                <a:lnTo>
                  <a:pt x="3693615" y="359193"/>
                </a:lnTo>
                <a:lnTo>
                  <a:pt x="3778518" y="359193"/>
                </a:lnTo>
                <a:lnTo>
                  <a:pt x="3860479" y="134027"/>
                </a:lnTo>
                <a:close/>
              </a:path>
              <a:path extrusionOk="0" h="603250" w="4965700">
                <a:moveTo>
                  <a:pt x="3988067" y="134027"/>
                </a:moveTo>
                <a:lnTo>
                  <a:pt x="3901619" y="134027"/>
                </a:lnTo>
                <a:lnTo>
                  <a:pt x="3901619" y="469095"/>
                </a:lnTo>
                <a:lnTo>
                  <a:pt x="3988067" y="469095"/>
                </a:lnTo>
                <a:lnTo>
                  <a:pt x="3988067" y="316974"/>
                </a:lnTo>
                <a:lnTo>
                  <a:pt x="4086089" y="316974"/>
                </a:lnTo>
                <a:lnTo>
                  <a:pt x="4071834" y="299551"/>
                </a:lnTo>
                <a:lnTo>
                  <a:pt x="4086558" y="281457"/>
                </a:lnTo>
                <a:lnTo>
                  <a:pt x="3988067" y="281457"/>
                </a:lnTo>
                <a:lnTo>
                  <a:pt x="3988067" y="134027"/>
                </a:lnTo>
                <a:close/>
              </a:path>
              <a:path extrusionOk="0" h="603250" w="4965700">
                <a:moveTo>
                  <a:pt x="4086089" y="316974"/>
                </a:moveTo>
                <a:lnTo>
                  <a:pt x="3988067" y="316974"/>
                </a:lnTo>
                <a:lnTo>
                  <a:pt x="4110031" y="469095"/>
                </a:lnTo>
                <a:lnTo>
                  <a:pt x="4210552" y="469095"/>
                </a:lnTo>
                <a:lnTo>
                  <a:pt x="4086089" y="316974"/>
                </a:lnTo>
                <a:close/>
              </a:path>
              <a:path extrusionOk="0" h="603250" w="4965700">
                <a:moveTo>
                  <a:pt x="4206531" y="134027"/>
                </a:moveTo>
                <a:lnTo>
                  <a:pt x="4103330" y="134027"/>
                </a:lnTo>
                <a:lnTo>
                  <a:pt x="3988067" y="281457"/>
                </a:lnTo>
                <a:lnTo>
                  <a:pt x="4086558" y="281457"/>
                </a:lnTo>
                <a:lnTo>
                  <a:pt x="4206531" y="134027"/>
                </a:lnTo>
                <a:close/>
              </a:path>
              <a:path extrusionOk="0" h="603250" w="4965700">
                <a:moveTo>
                  <a:pt x="4413195" y="217124"/>
                </a:moveTo>
                <a:lnTo>
                  <a:pt x="4326747" y="217124"/>
                </a:lnTo>
                <a:lnTo>
                  <a:pt x="4326747" y="469095"/>
                </a:lnTo>
                <a:lnTo>
                  <a:pt x="4413195" y="469095"/>
                </a:lnTo>
                <a:lnTo>
                  <a:pt x="4413195" y="217124"/>
                </a:lnTo>
                <a:close/>
              </a:path>
              <a:path extrusionOk="0" h="603250" w="4965700">
                <a:moveTo>
                  <a:pt x="4517736" y="134027"/>
                </a:moveTo>
                <a:lnTo>
                  <a:pt x="4220866" y="134027"/>
                </a:lnTo>
                <a:lnTo>
                  <a:pt x="4220866" y="217124"/>
                </a:lnTo>
                <a:lnTo>
                  <a:pt x="4517736" y="217124"/>
                </a:lnTo>
                <a:lnTo>
                  <a:pt x="4517736" y="134027"/>
                </a:lnTo>
                <a:close/>
              </a:path>
              <a:path extrusionOk="0" h="603250" w="4965700">
                <a:moveTo>
                  <a:pt x="4650350" y="134027"/>
                </a:moveTo>
                <a:lnTo>
                  <a:pt x="4563902" y="134027"/>
                </a:lnTo>
                <a:lnTo>
                  <a:pt x="4563902" y="469095"/>
                </a:lnTo>
                <a:lnTo>
                  <a:pt x="4715353" y="469095"/>
                </a:lnTo>
                <a:lnTo>
                  <a:pt x="4729133" y="468593"/>
                </a:lnTo>
                <a:lnTo>
                  <a:pt x="4766954" y="461054"/>
                </a:lnTo>
                <a:lnTo>
                  <a:pt x="4807162" y="438269"/>
                </a:lnTo>
                <a:lnTo>
                  <a:pt x="4832627" y="402082"/>
                </a:lnTo>
                <a:lnTo>
                  <a:pt x="4836219" y="392700"/>
                </a:lnTo>
                <a:lnTo>
                  <a:pt x="4650350" y="392700"/>
                </a:lnTo>
                <a:lnTo>
                  <a:pt x="4650350" y="316974"/>
                </a:lnTo>
                <a:lnTo>
                  <a:pt x="4835962" y="316974"/>
                </a:lnTo>
                <a:lnTo>
                  <a:pt x="4832627" y="308262"/>
                </a:lnTo>
                <a:lnTo>
                  <a:pt x="4807162" y="272745"/>
                </a:lnTo>
                <a:lnTo>
                  <a:pt x="4766954" y="249290"/>
                </a:lnTo>
                <a:lnTo>
                  <a:pt x="4729133" y="241751"/>
                </a:lnTo>
                <a:lnTo>
                  <a:pt x="4715353" y="241249"/>
                </a:lnTo>
                <a:lnTo>
                  <a:pt x="4650350" y="241249"/>
                </a:lnTo>
                <a:lnTo>
                  <a:pt x="4650350" y="134027"/>
                </a:lnTo>
                <a:close/>
              </a:path>
              <a:path extrusionOk="0" h="603250" w="4965700">
                <a:moveTo>
                  <a:pt x="4835962" y="316974"/>
                </a:moveTo>
                <a:lnTo>
                  <a:pt x="4716024" y="316974"/>
                </a:lnTo>
                <a:lnTo>
                  <a:pt x="4724652" y="317644"/>
                </a:lnTo>
                <a:lnTo>
                  <a:pt x="4732442" y="319655"/>
                </a:lnTo>
                <a:lnTo>
                  <a:pt x="4757572" y="355172"/>
                </a:lnTo>
                <a:lnTo>
                  <a:pt x="4756818" y="363172"/>
                </a:lnTo>
                <a:lnTo>
                  <a:pt x="4724652" y="392071"/>
                </a:lnTo>
                <a:lnTo>
                  <a:pt x="4716024" y="392700"/>
                </a:lnTo>
                <a:lnTo>
                  <a:pt x="4836219" y="392700"/>
                </a:lnTo>
                <a:lnTo>
                  <a:pt x="4836732" y="391359"/>
                </a:lnTo>
                <a:lnTo>
                  <a:pt x="4839664" y="379967"/>
                </a:lnTo>
                <a:lnTo>
                  <a:pt x="4841423" y="367905"/>
                </a:lnTo>
                <a:lnTo>
                  <a:pt x="4842009" y="355172"/>
                </a:lnTo>
                <a:lnTo>
                  <a:pt x="4841423" y="342439"/>
                </a:lnTo>
                <a:lnTo>
                  <a:pt x="4839664" y="330377"/>
                </a:lnTo>
                <a:lnTo>
                  <a:pt x="4836732" y="318985"/>
                </a:lnTo>
                <a:lnTo>
                  <a:pt x="4835962" y="316974"/>
                </a:lnTo>
                <a:close/>
              </a:path>
              <a:path extrusionOk="0" h="603250" w="4965700">
                <a:moveTo>
                  <a:pt x="4965314" y="134027"/>
                </a:moveTo>
                <a:lnTo>
                  <a:pt x="4878867" y="134027"/>
                </a:lnTo>
                <a:lnTo>
                  <a:pt x="4878867" y="469095"/>
                </a:lnTo>
                <a:lnTo>
                  <a:pt x="4965314" y="469095"/>
                </a:lnTo>
                <a:lnTo>
                  <a:pt x="4965314" y="134027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7" name="Google Shape;127;p21"/>
          <p:cNvSpPr/>
          <p:nvPr/>
        </p:nvSpPr>
        <p:spPr>
          <a:xfrm>
            <a:off x="575500" y="2785333"/>
            <a:ext cx="633379" cy="104545"/>
          </a:xfrm>
          <a:custGeom>
            <a:rect b="b" l="l" r="r" t="t"/>
            <a:pathLst>
              <a:path extrusionOk="0" h="229870" w="1392555">
                <a:moveTo>
                  <a:pt x="100017" y="0"/>
                </a:moveTo>
                <a:lnTo>
                  <a:pt x="91976" y="0"/>
                </a:lnTo>
                <a:lnTo>
                  <a:pt x="72877" y="1649"/>
                </a:lnTo>
                <a:lnTo>
                  <a:pt x="26135" y="26386"/>
                </a:lnTo>
                <a:lnTo>
                  <a:pt x="1633" y="72657"/>
                </a:lnTo>
                <a:lnTo>
                  <a:pt x="0" y="91222"/>
                </a:lnTo>
                <a:lnTo>
                  <a:pt x="1633" y="109708"/>
                </a:lnTo>
                <a:lnTo>
                  <a:pt x="26135" y="156309"/>
                </a:lnTo>
                <a:lnTo>
                  <a:pt x="72971" y="180811"/>
                </a:lnTo>
                <a:lnTo>
                  <a:pt x="91976" y="182444"/>
                </a:lnTo>
                <a:lnTo>
                  <a:pt x="103787" y="181737"/>
                </a:lnTo>
                <a:lnTo>
                  <a:pt x="145896" y="164775"/>
                </a:lnTo>
                <a:lnTo>
                  <a:pt x="157196" y="154298"/>
                </a:lnTo>
                <a:lnTo>
                  <a:pt x="91976" y="154298"/>
                </a:lnTo>
                <a:lnTo>
                  <a:pt x="78657" y="153183"/>
                </a:lnTo>
                <a:lnTo>
                  <a:pt x="38653" y="127032"/>
                </a:lnTo>
                <a:lnTo>
                  <a:pt x="28899" y="91222"/>
                </a:lnTo>
                <a:lnTo>
                  <a:pt x="29983" y="78123"/>
                </a:lnTo>
                <a:lnTo>
                  <a:pt x="55788" y="38182"/>
                </a:lnTo>
                <a:lnTo>
                  <a:pt x="91976" y="28145"/>
                </a:lnTo>
                <a:lnTo>
                  <a:pt x="157549" y="28145"/>
                </a:lnTo>
                <a:lnTo>
                  <a:pt x="153796" y="24627"/>
                </a:lnTo>
                <a:lnTo>
                  <a:pt x="115095" y="3015"/>
                </a:lnTo>
                <a:lnTo>
                  <a:pt x="107724" y="1005"/>
                </a:lnTo>
                <a:lnTo>
                  <a:pt x="100017" y="0"/>
                </a:lnTo>
                <a:close/>
              </a:path>
              <a:path extrusionOk="0" h="229870" w="1392555">
                <a:moveTo>
                  <a:pt x="142487" y="125901"/>
                </a:moveTo>
                <a:lnTo>
                  <a:pt x="107808" y="152414"/>
                </a:lnTo>
                <a:lnTo>
                  <a:pt x="91976" y="154298"/>
                </a:lnTo>
                <a:lnTo>
                  <a:pt x="157196" y="154298"/>
                </a:lnTo>
                <a:lnTo>
                  <a:pt x="161602" y="149320"/>
                </a:lnTo>
                <a:lnTo>
                  <a:pt x="167617" y="140226"/>
                </a:lnTo>
                <a:lnTo>
                  <a:pt x="142487" y="125901"/>
                </a:lnTo>
                <a:close/>
              </a:path>
              <a:path extrusionOk="0" h="229870" w="1392555">
                <a:moveTo>
                  <a:pt x="157549" y="28145"/>
                </a:moveTo>
                <a:lnTo>
                  <a:pt x="91976" y="28145"/>
                </a:lnTo>
                <a:lnTo>
                  <a:pt x="100065" y="28632"/>
                </a:lnTo>
                <a:lnTo>
                  <a:pt x="107745" y="30093"/>
                </a:lnTo>
                <a:lnTo>
                  <a:pt x="142487" y="56542"/>
                </a:lnTo>
                <a:lnTo>
                  <a:pt x="167617" y="41967"/>
                </a:lnTo>
                <a:lnTo>
                  <a:pt x="163764" y="35433"/>
                </a:lnTo>
                <a:lnTo>
                  <a:pt x="159157" y="29653"/>
                </a:lnTo>
                <a:lnTo>
                  <a:pt x="157549" y="28145"/>
                </a:lnTo>
                <a:close/>
              </a:path>
              <a:path extrusionOk="0" h="229870" w="1392555">
                <a:moveTo>
                  <a:pt x="248929" y="50260"/>
                </a:moveTo>
                <a:lnTo>
                  <a:pt x="211045" y="61003"/>
                </a:lnTo>
                <a:lnTo>
                  <a:pt x="183748" y="102954"/>
                </a:lnTo>
                <a:lnTo>
                  <a:pt x="182586" y="116352"/>
                </a:lnTo>
                <a:lnTo>
                  <a:pt x="183764" y="130064"/>
                </a:lnTo>
                <a:lnTo>
                  <a:pt x="201433" y="163848"/>
                </a:lnTo>
                <a:lnTo>
                  <a:pt x="236443" y="181282"/>
                </a:lnTo>
                <a:lnTo>
                  <a:pt x="250940" y="182444"/>
                </a:lnTo>
                <a:lnTo>
                  <a:pt x="268138" y="180732"/>
                </a:lnTo>
                <a:lnTo>
                  <a:pt x="283043" y="175596"/>
                </a:lnTo>
                <a:lnTo>
                  <a:pt x="295655" y="167036"/>
                </a:lnTo>
                <a:lnTo>
                  <a:pt x="303811" y="157565"/>
                </a:lnTo>
                <a:lnTo>
                  <a:pt x="251191" y="157565"/>
                </a:lnTo>
                <a:lnTo>
                  <a:pt x="243589" y="157094"/>
                </a:lnTo>
                <a:lnTo>
                  <a:pt x="210983" y="127912"/>
                </a:lnTo>
                <a:lnTo>
                  <a:pt x="311001" y="127912"/>
                </a:lnTo>
                <a:lnTo>
                  <a:pt x="311336" y="125566"/>
                </a:lnTo>
                <a:lnTo>
                  <a:pt x="311587" y="123472"/>
                </a:lnTo>
                <a:lnTo>
                  <a:pt x="311922" y="119619"/>
                </a:lnTo>
                <a:lnTo>
                  <a:pt x="311985" y="116352"/>
                </a:lnTo>
                <a:lnTo>
                  <a:pt x="311100" y="105797"/>
                </a:lnTo>
                <a:lnTo>
                  <a:pt x="210731" y="105797"/>
                </a:lnTo>
                <a:lnTo>
                  <a:pt x="212569" y="99012"/>
                </a:lnTo>
                <a:lnTo>
                  <a:pt x="248678" y="74887"/>
                </a:lnTo>
                <a:lnTo>
                  <a:pt x="298205" y="74887"/>
                </a:lnTo>
                <a:lnTo>
                  <a:pt x="294163" y="69610"/>
                </a:lnTo>
                <a:lnTo>
                  <a:pt x="284645" y="61144"/>
                </a:lnTo>
                <a:lnTo>
                  <a:pt x="273934" y="55097"/>
                </a:lnTo>
                <a:lnTo>
                  <a:pt x="262028" y="51469"/>
                </a:lnTo>
                <a:lnTo>
                  <a:pt x="248929" y="50260"/>
                </a:lnTo>
                <a:close/>
              </a:path>
              <a:path extrusionOk="0" h="229870" w="1392555">
                <a:moveTo>
                  <a:pt x="283609" y="141985"/>
                </a:moveTo>
                <a:lnTo>
                  <a:pt x="277436" y="148801"/>
                </a:lnTo>
                <a:lnTo>
                  <a:pt x="269976" y="153670"/>
                </a:lnTo>
                <a:lnTo>
                  <a:pt x="261227" y="156592"/>
                </a:lnTo>
                <a:lnTo>
                  <a:pt x="251191" y="157565"/>
                </a:lnTo>
                <a:lnTo>
                  <a:pt x="303811" y="157565"/>
                </a:lnTo>
                <a:lnTo>
                  <a:pt x="305974" y="155052"/>
                </a:lnTo>
                <a:lnTo>
                  <a:pt x="283609" y="141985"/>
                </a:lnTo>
                <a:close/>
              </a:path>
              <a:path extrusionOk="0" h="229870" w="1392555">
                <a:moveTo>
                  <a:pt x="298205" y="74887"/>
                </a:moveTo>
                <a:lnTo>
                  <a:pt x="257725" y="74887"/>
                </a:lnTo>
                <a:lnTo>
                  <a:pt x="265515" y="77484"/>
                </a:lnTo>
                <a:lnTo>
                  <a:pt x="272049" y="82678"/>
                </a:lnTo>
                <a:lnTo>
                  <a:pt x="276509" y="87044"/>
                </a:lnTo>
                <a:lnTo>
                  <a:pt x="280090" y="92353"/>
                </a:lnTo>
                <a:lnTo>
                  <a:pt x="282792" y="98604"/>
                </a:lnTo>
                <a:lnTo>
                  <a:pt x="284614" y="105797"/>
                </a:lnTo>
                <a:lnTo>
                  <a:pt x="311100" y="105797"/>
                </a:lnTo>
                <a:lnTo>
                  <a:pt x="310891" y="103300"/>
                </a:lnTo>
                <a:lnTo>
                  <a:pt x="307545" y="91033"/>
                </a:lnTo>
                <a:lnTo>
                  <a:pt x="301969" y="79803"/>
                </a:lnTo>
                <a:lnTo>
                  <a:pt x="298205" y="74887"/>
                </a:lnTo>
                <a:close/>
              </a:path>
              <a:path extrusionOk="0" h="229870" w="1392555">
                <a:moveTo>
                  <a:pt x="363028" y="53527"/>
                </a:moveTo>
                <a:lnTo>
                  <a:pt x="335887" y="53527"/>
                </a:lnTo>
                <a:lnTo>
                  <a:pt x="335887" y="229438"/>
                </a:lnTo>
                <a:lnTo>
                  <a:pt x="363028" y="229438"/>
                </a:lnTo>
                <a:lnTo>
                  <a:pt x="363028" y="161335"/>
                </a:lnTo>
                <a:lnTo>
                  <a:pt x="452832" y="161335"/>
                </a:lnTo>
                <a:lnTo>
                  <a:pt x="456627" y="156560"/>
                </a:lnTo>
                <a:lnTo>
                  <a:pt x="402733" y="156560"/>
                </a:lnTo>
                <a:lnTo>
                  <a:pt x="394550" y="155853"/>
                </a:lnTo>
                <a:lnTo>
                  <a:pt x="363734" y="124661"/>
                </a:lnTo>
                <a:lnTo>
                  <a:pt x="363028" y="116352"/>
                </a:lnTo>
                <a:lnTo>
                  <a:pt x="363734" y="108059"/>
                </a:lnTo>
                <a:lnTo>
                  <a:pt x="394550" y="76866"/>
                </a:lnTo>
                <a:lnTo>
                  <a:pt x="402733" y="76144"/>
                </a:lnTo>
                <a:lnTo>
                  <a:pt x="456435" y="76144"/>
                </a:lnTo>
                <a:lnTo>
                  <a:pt x="452835" y="71620"/>
                </a:lnTo>
                <a:lnTo>
                  <a:pt x="363028" y="71620"/>
                </a:lnTo>
                <a:lnTo>
                  <a:pt x="363028" y="53527"/>
                </a:lnTo>
                <a:close/>
              </a:path>
              <a:path extrusionOk="0" h="229870" w="1392555">
                <a:moveTo>
                  <a:pt x="452832" y="161335"/>
                </a:moveTo>
                <a:lnTo>
                  <a:pt x="363028" y="161335"/>
                </a:lnTo>
                <a:lnTo>
                  <a:pt x="371525" y="170570"/>
                </a:lnTo>
                <a:lnTo>
                  <a:pt x="381687" y="177167"/>
                </a:lnTo>
                <a:lnTo>
                  <a:pt x="393514" y="181125"/>
                </a:lnTo>
                <a:lnTo>
                  <a:pt x="407005" y="182444"/>
                </a:lnTo>
                <a:lnTo>
                  <a:pt x="419476" y="181251"/>
                </a:lnTo>
                <a:lnTo>
                  <a:pt x="431005" y="177670"/>
                </a:lnTo>
                <a:lnTo>
                  <a:pt x="441591" y="171701"/>
                </a:lnTo>
                <a:lnTo>
                  <a:pt x="451234" y="163345"/>
                </a:lnTo>
                <a:lnTo>
                  <a:pt x="452832" y="161335"/>
                </a:lnTo>
                <a:close/>
              </a:path>
              <a:path extrusionOk="0" h="229870" w="1392555">
                <a:moveTo>
                  <a:pt x="456435" y="76144"/>
                </a:moveTo>
                <a:lnTo>
                  <a:pt x="402733" y="76144"/>
                </a:lnTo>
                <a:lnTo>
                  <a:pt x="410916" y="76866"/>
                </a:lnTo>
                <a:lnTo>
                  <a:pt x="418377" y="79034"/>
                </a:lnTo>
                <a:lnTo>
                  <a:pt x="442439" y="116352"/>
                </a:lnTo>
                <a:lnTo>
                  <a:pt x="441732" y="124661"/>
                </a:lnTo>
                <a:lnTo>
                  <a:pt x="410916" y="155853"/>
                </a:lnTo>
                <a:lnTo>
                  <a:pt x="402733" y="156560"/>
                </a:lnTo>
                <a:lnTo>
                  <a:pt x="456627" y="156560"/>
                </a:lnTo>
                <a:lnTo>
                  <a:pt x="459260" y="153246"/>
                </a:lnTo>
                <a:lnTo>
                  <a:pt x="464993" y="142048"/>
                </a:lnTo>
                <a:lnTo>
                  <a:pt x="468433" y="129749"/>
                </a:lnTo>
                <a:lnTo>
                  <a:pt x="469579" y="116352"/>
                </a:lnTo>
                <a:lnTo>
                  <a:pt x="468433" y="103064"/>
                </a:lnTo>
                <a:lnTo>
                  <a:pt x="464993" y="90845"/>
                </a:lnTo>
                <a:lnTo>
                  <a:pt x="459260" y="79693"/>
                </a:lnTo>
                <a:lnTo>
                  <a:pt x="456435" y="76144"/>
                </a:lnTo>
                <a:close/>
              </a:path>
              <a:path extrusionOk="0" h="229870" w="1392555">
                <a:moveTo>
                  <a:pt x="407005" y="50260"/>
                </a:moveTo>
                <a:lnTo>
                  <a:pt x="393514" y="51595"/>
                </a:lnTo>
                <a:lnTo>
                  <a:pt x="381687" y="55600"/>
                </a:lnTo>
                <a:lnTo>
                  <a:pt x="371525" y="62275"/>
                </a:lnTo>
                <a:lnTo>
                  <a:pt x="363028" y="71620"/>
                </a:lnTo>
                <a:lnTo>
                  <a:pt x="452835" y="71620"/>
                </a:lnTo>
                <a:lnTo>
                  <a:pt x="419382" y="51469"/>
                </a:lnTo>
                <a:lnTo>
                  <a:pt x="407005" y="50260"/>
                </a:lnTo>
                <a:close/>
              </a:path>
              <a:path extrusionOk="0" h="229870" w="1392555">
                <a:moveTo>
                  <a:pt x="553485" y="53527"/>
                </a:moveTo>
                <a:lnTo>
                  <a:pt x="494178" y="53527"/>
                </a:lnTo>
                <a:lnTo>
                  <a:pt x="494178" y="179177"/>
                </a:lnTo>
                <a:lnTo>
                  <a:pt x="558511" y="179177"/>
                </a:lnTo>
                <a:lnTo>
                  <a:pt x="567856" y="178565"/>
                </a:lnTo>
                <a:lnTo>
                  <a:pt x="597712" y="155555"/>
                </a:lnTo>
                <a:lnTo>
                  <a:pt x="520062" y="155555"/>
                </a:lnTo>
                <a:lnTo>
                  <a:pt x="520062" y="126907"/>
                </a:lnTo>
                <a:lnTo>
                  <a:pt x="595379" y="126907"/>
                </a:lnTo>
                <a:lnTo>
                  <a:pt x="595075" y="126216"/>
                </a:lnTo>
                <a:lnTo>
                  <a:pt x="589264" y="119697"/>
                </a:lnTo>
                <a:lnTo>
                  <a:pt x="581128" y="114593"/>
                </a:lnTo>
                <a:lnTo>
                  <a:pt x="586845" y="109740"/>
                </a:lnTo>
                <a:lnTo>
                  <a:pt x="590374" y="104541"/>
                </a:lnTo>
                <a:lnTo>
                  <a:pt x="520062" y="104541"/>
                </a:lnTo>
                <a:lnTo>
                  <a:pt x="520062" y="76646"/>
                </a:lnTo>
                <a:lnTo>
                  <a:pt x="592256" y="76646"/>
                </a:lnTo>
                <a:lnTo>
                  <a:pt x="591557" y="74322"/>
                </a:lnTo>
                <a:lnTo>
                  <a:pt x="562720" y="54139"/>
                </a:lnTo>
                <a:lnTo>
                  <a:pt x="553485" y="53527"/>
                </a:lnTo>
                <a:close/>
              </a:path>
              <a:path extrusionOk="0" h="229870" w="1392555">
                <a:moveTo>
                  <a:pt x="595379" y="126907"/>
                </a:moveTo>
                <a:lnTo>
                  <a:pt x="561359" y="126907"/>
                </a:lnTo>
                <a:lnTo>
                  <a:pt x="565547" y="128163"/>
                </a:lnTo>
                <a:lnTo>
                  <a:pt x="568563" y="130676"/>
                </a:lnTo>
                <a:lnTo>
                  <a:pt x="571578" y="133022"/>
                </a:lnTo>
                <a:lnTo>
                  <a:pt x="573086" y="136372"/>
                </a:lnTo>
                <a:lnTo>
                  <a:pt x="573086" y="150613"/>
                </a:lnTo>
                <a:lnTo>
                  <a:pt x="567390" y="155555"/>
                </a:lnTo>
                <a:lnTo>
                  <a:pt x="597712" y="155555"/>
                </a:lnTo>
                <a:lnTo>
                  <a:pt x="599049" y="151047"/>
                </a:lnTo>
                <a:lnTo>
                  <a:pt x="599724" y="143493"/>
                </a:lnTo>
                <a:lnTo>
                  <a:pt x="598562" y="134147"/>
                </a:lnTo>
                <a:lnTo>
                  <a:pt x="595379" y="126907"/>
                </a:lnTo>
                <a:close/>
              </a:path>
              <a:path extrusionOk="0" h="229870" w="1392555">
                <a:moveTo>
                  <a:pt x="592256" y="76646"/>
                </a:moveTo>
                <a:lnTo>
                  <a:pt x="562531" y="76646"/>
                </a:lnTo>
                <a:lnTo>
                  <a:pt x="568060" y="81254"/>
                </a:lnTo>
                <a:lnTo>
                  <a:pt x="568060" y="99850"/>
                </a:lnTo>
                <a:lnTo>
                  <a:pt x="562531" y="104541"/>
                </a:lnTo>
                <a:lnTo>
                  <a:pt x="590374" y="104541"/>
                </a:lnTo>
                <a:lnTo>
                  <a:pt x="590928" y="103724"/>
                </a:lnTo>
                <a:lnTo>
                  <a:pt x="593379" y="96546"/>
                </a:lnTo>
                <a:lnTo>
                  <a:pt x="594195" y="88206"/>
                </a:lnTo>
                <a:lnTo>
                  <a:pt x="593536" y="80903"/>
                </a:lnTo>
                <a:lnTo>
                  <a:pt x="592256" y="76646"/>
                </a:lnTo>
                <a:close/>
              </a:path>
              <a:path extrusionOk="0" h="229870" w="1392555">
                <a:moveTo>
                  <a:pt x="648429" y="53527"/>
                </a:moveTo>
                <a:lnTo>
                  <a:pt x="621791" y="53527"/>
                </a:lnTo>
                <a:lnTo>
                  <a:pt x="621791" y="179177"/>
                </a:lnTo>
                <a:lnTo>
                  <a:pt x="642649" y="179177"/>
                </a:lnTo>
                <a:lnTo>
                  <a:pt x="679671" y="133189"/>
                </a:lnTo>
                <a:lnTo>
                  <a:pt x="648429" y="133189"/>
                </a:lnTo>
                <a:lnTo>
                  <a:pt x="648429" y="53527"/>
                </a:lnTo>
                <a:close/>
              </a:path>
              <a:path extrusionOk="0" h="229870" w="1392555">
                <a:moveTo>
                  <a:pt x="733621" y="99264"/>
                </a:moveTo>
                <a:lnTo>
                  <a:pt x="706983" y="99264"/>
                </a:lnTo>
                <a:lnTo>
                  <a:pt x="706983" y="179177"/>
                </a:lnTo>
                <a:lnTo>
                  <a:pt x="733621" y="179177"/>
                </a:lnTo>
                <a:lnTo>
                  <a:pt x="733621" y="99264"/>
                </a:lnTo>
                <a:close/>
              </a:path>
              <a:path extrusionOk="0" h="229870" w="1392555">
                <a:moveTo>
                  <a:pt x="733621" y="53527"/>
                </a:moveTo>
                <a:lnTo>
                  <a:pt x="712762" y="53527"/>
                </a:lnTo>
                <a:lnTo>
                  <a:pt x="648429" y="133189"/>
                </a:lnTo>
                <a:lnTo>
                  <a:pt x="679671" y="133189"/>
                </a:lnTo>
                <a:lnTo>
                  <a:pt x="706983" y="99264"/>
                </a:lnTo>
                <a:lnTo>
                  <a:pt x="733621" y="99264"/>
                </a:lnTo>
                <a:lnTo>
                  <a:pt x="733621" y="53527"/>
                </a:lnTo>
                <a:close/>
              </a:path>
              <a:path extrusionOk="0" h="229870" w="1392555">
                <a:moveTo>
                  <a:pt x="824419" y="50260"/>
                </a:moveTo>
                <a:lnTo>
                  <a:pt x="787053" y="61003"/>
                </a:lnTo>
                <a:lnTo>
                  <a:pt x="762787" y="90531"/>
                </a:lnTo>
                <a:lnTo>
                  <a:pt x="758075" y="116352"/>
                </a:lnTo>
                <a:lnTo>
                  <a:pt x="759253" y="129749"/>
                </a:lnTo>
                <a:lnTo>
                  <a:pt x="787053" y="171701"/>
                </a:lnTo>
                <a:lnTo>
                  <a:pt x="824419" y="182444"/>
                </a:lnTo>
                <a:lnTo>
                  <a:pt x="833387" y="181895"/>
                </a:lnTo>
                <a:lnTo>
                  <a:pt x="871161" y="163283"/>
                </a:lnTo>
                <a:lnTo>
                  <a:pt x="877197" y="155806"/>
                </a:lnTo>
                <a:lnTo>
                  <a:pt x="824167" y="155806"/>
                </a:lnTo>
                <a:lnTo>
                  <a:pt x="816204" y="155099"/>
                </a:lnTo>
                <a:lnTo>
                  <a:pt x="785907" y="124331"/>
                </a:lnTo>
                <a:lnTo>
                  <a:pt x="785216" y="116352"/>
                </a:lnTo>
                <a:lnTo>
                  <a:pt x="785907" y="108373"/>
                </a:lnTo>
                <a:lnTo>
                  <a:pt x="816204" y="77604"/>
                </a:lnTo>
                <a:lnTo>
                  <a:pt x="824167" y="76898"/>
                </a:lnTo>
                <a:lnTo>
                  <a:pt x="877022" y="76898"/>
                </a:lnTo>
                <a:lnTo>
                  <a:pt x="876218" y="75547"/>
                </a:lnTo>
                <a:lnTo>
                  <a:pt x="841947" y="52459"/>
                </a:lnTo>
                <a:lnTo>
                  <a:pt x="833387" y="50809"/>
                </a:lnTo>
                <a:lnTo>
                  <a:pt x="824419" y="50260"/>
                </a:lnTo>
                <a:close/>
              </a:path>
              <a:path extrusionOk="0" h="229870" w="1392555">
                <a:moveTo>
                  <a:pt x="857591" y="136456"/>
                </a:moveTo>
                <a:lnTo>
                  <a:pt x="854575" y="142320"/>
                </a:lnTo>
                <a:lnTo>
                  <a:pt x="850135" y="147011"/>
                </a:lnTo>
                <a:lnTo>
                  <a:pt x="838408" y="154047"/>
                </a:lnTo>
                <a:lnTo>
                  <a:pt x="831707" y="155806"/>
                </a:lnTo>
                <a:lnTo>
                  <a:pt x="877197" y="155806"/>
                </a:lnTo>
                <a:lnTo>
                  <a:pt x="880962" y="149775"/>
                </a:lnTo>
                <a:lnTo>
                  <a:pt x="857591" y="136456"/>
                </a:lnTo>
                <a:close/>
              </a:path>
              <a:path extrusionOk="0" h="229870" w="1392555">
                <a:moveTo>
                  <a:pt x="877022" y="76898"/>
                </a:moveTo>
                <a:lnTo>
                  <a:pt x="831707" y="76898"/>
                </a:lnTo>
                <a:lnTo>
                  <a:pt x="838324" y="78657"/>
                </a:lnTo>
                <a:lnTo>
                  <a:pt x="844020" y="82175"/>
                </a:lnTo>
                <a:lnTo>
                  <a:pt x="849884" y="85526"/>
                </a:lnTo>
                <a:lnTo>
                  <a:pt x="854240" y="90217"/>
                </a:lnTo>
                <a:lnTo>
                  <a:pt x="857088" y="96248"/>
                </a:lnTo>
                <a:lnTo>
                  <a:pt x="880459" y="82678"/>
                </a:lnTo>
                <a:lnTo>
                  <a:pt x="877022" y="76898"/>
                </a:lnTo>
                <a:close/>
              </a:path>
              <a:path extrusionOk="0" h="229870" w="1392555">
                <a:moveTo>
                  <a:pt x="928456" y="53527"/>
                </a:moveTo>
                <a:lnTo>
                  <a:pt x="901315" y="53527"/>
                </a:lnTo>
                <a:lnTo>
                  <a:pt x="901315" y="179177"/>
                </a:lnTo>
                <a:lnTo>
                  <a:pt x="956099" y="179177"/>
                </a:lnTo>
                <a:lnTo>
                  <a:pt x="965789" y="178455"/>
                </a:lnTo>
                <a:lnTo>
                  <a:pt x="998382" y="154801"/>
                </a:lnTo>
                <a:lnTo>
                  <a:pt x="928456" y="154801"/>
                </a:lnTo>
                <a:lnTo>
                  <a:pt x="928456" y="120624"/>
                </a:lnTo>
                <a:lnTo>
                  <a:pt x="998452" y="120624"/>
                </a:lnTo>
                <a:lnTo>
                  <a:pt x="994626" y="113918"/>
                </a:lnTo>
                <a:lnTo>
                  <a:pt x="956099" y="96248"/>
                </a:lnTo>
                <a:lnTo>
                  <a:pt x="928456" y="96248"/>
                </a:lnTo>
                <a:lnTo>
                  <a:pt x="928456" y="53527"/>
                </a:lnTo>
                <a:close/>
              </a:path>
              <a:path extrusionOk="0" h="229870" w="1392555">
                <a:moveTo>
                  <a:pt x="998452" y="120624"/>
                </a:moveTo>
                <a:lnTo>
                  <a:pt x="961711" y="120624"/>
                </a:lnTo>
                <a:lnTo>
                  <a:pt x="966151" y="122216"/>
                </a:lnTo>
                <a:lnTo>
                  <a:pt x="969669" y="125399"/>
                </a:lnTo>
                <a:lnTo>
                  <a:pt x="973355" y="128414"/>
                </a:lnTo>
                <a:lnTo>
                  <a:pt x="975198" y="132519"/>
                </a:lnTo>
                <a:lnTo>
                  <a:pt x="975198" y="142739"/>
                </a:lnTo>
                <a:lnTo>
                  <a:pt x="973355" y="146843"/>
                </a:lnTo>
                <a:lnTo>
                  <a:pt x="969669" y="150026"/>
                </a:lnTo>
                <a:lnTo>
                  <a:pt x="966151" y="153210"/>
                </a:lnTo>
                <a:lnTo>
                  <a:pt x="961711" y="154801"/>
                </a:lnTo>
                <a:lnTo>
                  <a:pt x="998382" y="154801"/>
                </a:lnTo>
                <a:lnTo>
                  <a:pt x="998631" y="154361"/>
                </a:lnTo>
                <a:lnTo>
                  <a:pt x="1001034" y="146461"/>
                </a:lnTo>
                <a:lnTo>
                  <a:pt x="1001835" y="137713"/>
                </a:lnTo>
                <a:lnTo>
                  <a:pt x="1001034" y="128870"/>
                </a:lnTo>
                <a:lnTo>
                  <a:pt x="998631" y="120938"/>
                </a:lnTo>
                <a:lnTo>
                  <a:pt x="998452" y="120624"/>
                </a:lnTo>
                <a:close/>
              </a:path>
              <a:path extrusionOk="0" h="229870" w="1392555">
                <a:moveTo>
                  <a:pt x="1044054" y="53527"/>
                </a:moveTo>
                <a:lnTo>
                  <a:pt x="1016914" y="53527"/>
                </a:lnTo>
                <a:lnTo>
                  <a:pt x="1016914" y="179177"/>
                </a:lnTo>
                <a:lnTo>
                  <a:pt x="1044054" y="179177"/>
                </a:lnTo>
                <a:lnTo>
                  <a:pt x="1044054" y="53527"/>
                </a:lnTo>
                <a:close/>
              </a:path>
              <a:path extrusionOk="0" h="229870" w="1392555">
                <a:moveTo>
                  <a:pt x="1197187" y="34176"/>
                </a:moveTo>
                <a:lnTo>
                  <a:pt x="1168287" y="34176"/>
                </a:lnTo>
                <a:lnTo>
                  <a:pt x="1168287" y="179177"/>
                </a:lnTo>
                <a:lnTo>
                  <a:pt x="1197187" y="179177"/>
                </a:lnTo>
                <a:lnTo>
                  <a:pt x="1197187" y="34176"/>
                </a:lnTo>
                <a:close/>
              </a:path>
              <a:path extrusionOk="0" h="229870" w="1392555">
                <a:moveTo>
                  <a:pt x="1197187" y="3266"/>
                </a:moveTo>
                <a:lnTo>
                  <a:pt x="1172057" y="3266"/>
                </a:lnTo>
                <a:lnTo>
                  <a:pt x="1125817" y="19601"/>
                </a:lnTo>
                <a:lnTo>
                  <a:pt x="1132854" y="44229"/>
                </a:lnTo>
                <a:lnTo>
                  <a:pt x="1168287" y="34176"/>
                </a:lnTo>
                <a:lnTo>
                  <a:pt x="1197187" y="34176"/>
                </a:lnTo>
                <a:lnTo>
                  <a:pt x="1197187" y="3266"/>
                </a:lnTo>
                <a:close/>
              </a:path>
              <a:path extrusionOk="0" h="229870" w="1392555">
                <a:moveTo>
                  <a:pt x="1324866" y="0"/>
                </a:moveTo>
                <a:lnTo>
                  <a:pt x="1316824" y="0"/>
                </a:lnTo>
                <a:lnTo>
                  <a:pt x="1297725" y="1649"/>
                </a:lnTo>
                <a:lnTo>
                  <a:pt x="1250983" y="26386"/>
                </a:lnTo>
                <a:lnTo>
                  <a:pt x="1226481" y="72657"/>
                </a:lnTo>
                <a:lnTo>
                  <a:pt x="1224848" y="91222"/>
                </a:lnTo>
                <a:lnTo>
                  <a:pt x="1226481" y="109708"/>
                </a:lnTo>
                <a:lnTo>
                  <a:pt x="1250983" y="156309"/>
                </a:lnTo>
                <a:lnTo>
                  <a:pt x="1297819" y="180811"/>
                </a:lnTo>
                <a:lnTo>
                  <a:pt x="1316824" y="182444"/>
                </a:lnTo>
                <a:lnTo>
                  <a:pt x="1328635" y="181737"/>
                </a:lnTo>
                <a:lnTo>
                  <a:pt x="1370744" y="164775"/>
                </a:lnTo>
                <a:lnTo>
                  <a:pt x="1382045" y="154298"/>
                </a:lnTo>
                <a:lnTo>
                  <a:pt x="1316824" y="154298"/>
                </a:lnTo>
                <a:lnTo>
                  <a:pt x="1303505" y="153183"/>
                </a:lnTo>
                <a:lnTo>
                  <a:pt x="1263501" y="127032"/>
                </a:lnTo>
                <a:lnTo>
                  <a:pt x="1253747" y="91222"/>
                </a:lnTo>
                <a:lnTo>
                  <a:pt x="1254831" y="78123"/>
                </a:lnTo>
                <a:lnTo>
                  <a:pt x="1280637" y="38182"/>
                </a:lnTo>
                <a:lnTo>
                  <a:pt x="1316824" y="28145"/>
                </a:lnTo>
                <a:lnTo>
                  <a:pt x="1382397" y="28145"/>
                </a:lnTo>
                <a:lnTo>
                  <a:pt x="1378644" y="24627"/>
                </a:lnTo>
                <a:lnTo>
                  <a:pt x="1339944" y="3015"/>
                </a:lnTo>
                <a:lnTo>
                  <a:pt x="1332572" y="1005"/>
                </a:lnTo>
                <a:lnTo>
                  <a:pt x="1324866" y="0"/>
                </a:lnTo>
                <a:close/>
              </a:path>
              <a:path extrusionOk="0" h="229870" w="1392555">
                <a:moveTo>
                  <a:pt x="1367335" y="125901"/>
                </a:moveTo>
                <a:lnTo>
                  <a:pt x="1332656" y="152414"/>
                </a:lnTo>
                <a:lnTo>
                  <a:pt x="1316824" y="154298"/>
                </a:lnTo>
                <a:lnTo>
                  <a:pt x="1382045" y="154298"/>
                </a:lnTo>
                <a:lnTo>
                  <a:pt x="1386450" y="149320"/>
                </a:lnTo>
                <a:lnTo>
                  <a:pt x="1392466" y="140226"/>
                </a:lnTo>
                <a:lnTo>
                  <a:pt x="1367335" y="125901"/>
                </a:lnTo>
                <a:close/>
              </a:path>
              <a:path extrusionOk="0" h="229870" w="1392555">
                <a:moveTo>
                  <a:pt x="1382397" y="28145"/>
                </a:moveTo>
                <a:lnTo>
                  <a:pt x="1316824" y="28145"/>
                </a:lnTo>
                <a:lnTo>
                  <a:pt x="1324913" y="28632"/>
                </a:lnTo>
                <a:lnTo>
                  <a:pt x="1332593" y="30093"/>
                </a:lnTo>
                <a:lnTo>
                  <a:pt x="1367335" y="56542"/>
                </a:lnTo>
                <a:lnTo>
                  <a:pt x="1392466" y="41967"/>
                </a:lnTo>
                <a:lnTo>
                  <a:pt x="1388612" y="35433"/>
                </a:lnTo>
                <a:lnTo>
                  <a:pt x="1384005" y="29653"/>
                </a:lnTo>
                <a:lnTo>
                  <a:pt x="1382397" y="28145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071" y="4310712"/>
            <a:ext cx="1435841" cy="10286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/>
          <p:nvPr/>
        </p:nvSpPr>
        <p:spPr>
          <a:xfrm>
            <a:off x="2565463" y="2785333"/>
            <a:ext cx="773745" cy="104545"/>
          </a:xfrm>
          <a:custGeom>
            <a:rect b="b" l="l" r="r" t="t"/>
            <a:pathLst>
              <a:path extrusionOk="0" h="229870" w="1701165">
                <a:moveTo>
                  <a:pt x="129420" y="3266"/>
                </a:moveTo>
                <a:lnTo>
                  <a:pt x="0" y="3266"/>
                </a:lnTo>
                <a:lnTo>
                  <a:pt x="0" y="179177"/>
                </a:lnTo>
                <a:lnTo>
                  <a:pt x="28899" y="179177"/>
                </a:lnTo>
                <a:lnTo>
                  <a:pt x="28899" y="30910"/>
                </a:lnTo>
                <a:lnTo>
                  <a:pt x="129420" y="30910"/>
                </a:lnTo>
                <a:lnTo>
                  <a:pt x="129420" y="3266"/>
                </a:lnTo>
                <a:close/>
              </a:path>
              <a:path extrusionOk="0" h="229870" w="1701165">
                <a:moveTo>
                  <a:pt x="129420" y="30910"/>
                </a:moveTo>
                <a:lnTo>
                  <a:pt x="100520" y="30910"/>
                </a:lnTo>
                <a:lnTo>
                  <a:pt x="100520" y="179177"/>
                </a:lnTo>
                <a:lnTo>
                  <a:pt x="129420" y="179177"/>
                </a:lnTo>
                <a:lnTo>
                  <a:pt x="129420" y="30910"/>
                </a:lnTo>
                <a:close/>
              </a:path>
              <a:path extrusionOk="0" h="229870" w="1701165">
                <a:moveTo>
                  <a:pt x="190052" y="53527"/>
                </a:moveTo>
                <a:lnTo>
                  <a:pt x="162911" y="53527"/>
                </a:lnTo>
                <a:lnTo>
                  <a:pt x="162911" y="229438"/>
                </a:lnTo>
                <a:lnTo>
                  <a:pt x="190052" y="229438"/>
                </a:lnTo>
                <a:lnTo>
                  <a:pt x="190052" y="161335"/>
                </a:lnTo>
                <a:lnTo>
                  <a:pt x="279856" y="161335"/>
                </a:lnTo>
                <a:lnTo>
                  <a:pt x="283651" y="156560"/>
                </a:lnTo>
                <a:lnTo>
                  <a:pt x="229758" y="156560"/>
                </a:lnTo>
                <a:lnTo>
                  <a:pt x="221575" y="155853"/>
                </a:lnTo>
                <a:lnTo>
                  <a:pt x="190759" y="124661"/>
                </a:lnTo>
                <a:lnTo>
                  <a:pt x="190052" y="116352"/>
                </a:lnTo>
                <a:lnTo>
                  <a:pt x="190759" y="108059"/>
                </a:lnTo>
                <a:lnTo>
                  <a:pt x="221575" y="76866"/>
                </a:lnTo>
                <a:lnTo>
                  <a:pt x="229758" y="76144"/>
                </a:lnTo>
                <a:lnTo>
                  <a:pt x="283459" y="76144"/>
                </a:lnTo>
                <a:lnTo>
                  <a:pt x="279859" y="71620"/>
                </a:lnTo>
                <a:lnTo>
                  <a:pt x="190052" y="71620"/>
                </a:lnTo>
                <a:lnTo>
                  <a:pt x="190052" y="53527"/>
                </a:lnTo>
                <a:close/>
              </a:path>
              <a:path extrusionOk="0" h="229870" w="1701165">
                <a:moveTo>
                  <a:pt x="279856" y="161335"/>
                </a:moveTo>
                <a:lnTo>
                  <a:pt x="190052" y="161335"/>
                </a:lnTo>
                <a:lnTo>
                  <a:pt x="198549" y="170570"/>
                </a:lnTo>
                <a:lnTo>
                  <a:pt x="208711" y="177167"/>
                </a:lnTo>
                <a:lnTo>
                  <a:pt x="220538" y="181125"/>
                </a:lnTo>
                <a:lnTo>
                  <a:pt x="234030" y="182444"/>
                </a:lnTo>
                <a:lnTo>
                  <a:pt x="246501" y="181251"/>
                </a:lnTo>
                <a:lnTo>
                  <a:pt x="258029" y="177670"/>
                </a:lnTo>
                <a:lnTo>
                  <a:pt x="268615" y="171701"/>
                </a:lnTo>
                <a:lnTo>
                  <a:pt x="278259" y="163345"/>
                </a:lnTo>
                <a:lnTo>
                  <a:pt x="279856" y="161335"/>
                </a:lnTo>
                <a:close/>
              </a:path>
              <a:path extrusionOk="0" h="229870" w="1701165">
                <a:moveTo>
                  <a:pt x="283459" y="76144"/>
                </a:moveTo>
                <a:lnTo>
                  <a:pt x="229758" y="76144"/>
                </a:lnTo>
                <a:lnTo>
                  <a:pt x="237941" y="76866"/>
                </a:lnTo>
                <a:lnTo>
                  <a:pt x="245401" y="79034"/>
                </a:lnTo>
                <a:lnTo>
                  <a:pt x="269463" y="116352"/>
                </a:lnTo>
                <a:lnTo>
                  <a:pt x="268756" y="124661"/>
                </a:lnTo>
                <a:lnTo>
                  <a:pt x="237941" y="155853"/>
                </a:lnTo>
                <a:lnTo>
                  <a:pt x="229758" y="156560"/>
                </a:lnTo>
                <a:lnTo>
                  <a:pt x="283651" y="156560"/>
                </a:lnTo>
                <a:lnTo>
                  <a:pt x="286285" y="153246"/>
                </a:lnTo>
                <a:lnTo>
                  <a:pt x="292017" y="142048"/>
                </a:lnTo>
                <a:lnTo>
                  <a:pt x="295457" y="129749"/>
                </a:lnTo>
                <a:lnTo>
                  <a:pt x="296604" y="116352"/>
                </a:lnTo>
                <a:lnTo>
                  <a:pt x="295457" y="103064"/>
                </a:lnTo>
                <a:lnTo>
                  <a:pt x="292017" y="90845"/>
                </a:lnTo>
                <a:lnTo>
                  <a:pt x="286285" y="79693"/>
                </a:lnTo>
                <a:lnTo>
                  <a:pt x="283459" y="76144"/>
                </a:lnTo>
                <a:close/>
              </a:path>
              <a:path extrusionOk="0" h="229870" w="1701165">
                <a:moveTo>
                  <a:pt x="234030" y="50260"/>
                </a:moveTo>
                <a:lnTo>
                  <a:pt x="220538" y="51595"/>
                </a:lnTo>
                <a:lnTo>
                  <a:pt x="208711" y="55600"/>
                </a:lnTo>
                <a:lnTo>
                  <a:pt x="198549" y="62275"/>
                </a:lnTo>
                <a:lnTo>
                  <a:pt x="190052" y="71620"/>
                </a:lnTo>
                <a:lnTo>
                  <a:pt x="279859" y="71620"/>
                </a:lnTo>
                <a:lnTo>
                  <a:pt x="246406" y="51469"/>
                </a:lnTo>
                <a:lnTo>
                  <a:pt x="234030" y="50260"/>
                </a:lnTo>
                <a:close/>
              </a:path>
              <a:path extrusionOk="0" h="229870" w="1701165">
                <a:moveTo>
                  <a:pt x="380509" y="50260"/>
                </a:moveTo>
                <a:lnTo>
                  <a:pt x="343615" y="61003"/>
                </a:lnTo>
                <a:lnTo>
                  <a:pt x="319003" y="90782"/>
                </a:lnTo>
                <a:lnTo>
                  <a:pt x="314165" y="116352"/>
                </a:lnTo>
                <a:lnTo>
                  <a:pt x="315375" y="129655"/>
                </a:lnTo>
                <a:lnTo>
                  <a:pt x="333516" y="163345"/>
                </a:lnTo>
                <a:lnTo>
                  <a:pt x="380509" y="182444"/>
                </a:lnTo>
                <a:lnTo>
                  <a:pt x="393906" y="181251"/>
                </a:lnTo>
                <a:lnTo>
                  <a:pt x="406204" y="177670"/>
                </a:lnTo>
                <a:lnTo>
                  <a:pt x="417403" y="171701"/>
                </a:lnTo>
                <a:lnTo>
                  <a:pt x="427502" y="163345"/>
                </a:lnTo>
                <a:lnTo>
                  <a:pt x="433555" y="156058"/>
                </a:lnTo>
                <a:lnTo>
                  <a:pt x="380509" y="156058"/>
                </a:lnTo>
                <a:lnTo>
                  <a:pt x="372546" y="155351"/>
                </a:lnTo>
                <a:lnTo>
                  <a:pt x="342013" y="124535"/>
                </a:lnTo>
                <a:lnTo>
                  <a:pt x="341306" y="116352"/>
                </a:lnTo>
                <a:lnTo>
                  <a:pt x="342013" y="108169"/>
                </a:lnTo>
                <a:lnTo>
                  <a:pt x="372546" y="77353"/>
                </a:lnTo>
                <a:lnTo>
                  <a:pt x="380509" y="76646"/>
                </a:lnTo>
                <a:lnTo>
                  <a:pt x="433555" y="76646"/>
                </a:lnTo>
                <a:lnTo>
                  <a:pt x="427502" y="69359"/>
                </a:lnTo>
                <a:lnTo>
                  <a:pt x="417403" y="61003"/>
                </a:lnTo>
                <a:lnTo>
                  <a:pt x="406204" y="55034"/>
                </a:lnTo>
                <a:lnTo>
                  <a:pt x="393906" y="51453"/>
                </a:lnTo>
                <a:lnTo>
                  <a:pt x="380509" y="50260"/>
                </a:lnTo>
                <a:close/>
              </a:path>
              <a:path extrusionOk="0" h="229870" w="1701165">
                <a:moveTo>
                  <a:pt x="433555" y="76646"/>
                </a:moveTo>
                <a:lnTo>
                  <a:pt x="380509" y="76646"/>
                </a:lnTo>
                <a:lnTo>
                  <a:pt x="388472" y="77353"/>
                </a:lnTo>
                <a:lnTo>
                  <a:pt x="395775" y="79474"/>
                </a:lnTo>
                <a:lnTo>
                  <a:pt x="419712" y="116352"/>
                </a:lnTo>
                <a:lnTo>
                  <a:pt x="419005" y="124535"/>
                </a:lnTo>
                <a:lnTo>
                  <a:pt x="388472" y="155351"/>
                </a:lnTo>
                <a:lnTo>
                  <a:pt x="380509" y="156058"/>
                </a:lnTo>
                <a:lnTo>
                  <a:pt x="433555" y="156058"/>
                </a:lnTo>
                <a:lnTo>
                  <a:pt x="435968" y="153152"/>
                </a:lnTo>
                <a:lnTo>
                  <a:pt x="442015" y="141922"/>
                </a:lnTo>
                <a:lnTo>
                  <a:pt x="445643" y="129655"/>
                </a:lnTo>
                <a:lnTo>
                  <a:pt x="446852" y="116352"/>
                </a:lnTo>
                <a:lnTo>
                  <a:pt x="445643" y="103049"/>
                </a:lnTo>
                <a:lnTo>
                  <a:pt x="442015" y="90782"/>
                </a:lnTo>
                <a:lnTo>
                  <a:pt x="435968" y="79552"/>
                </a:lnTo>
                <a:lnTo>
                  <a:pt x="433555" y="76646"/>
                </a:lnTo>
                <a:close/>
              </a:path>
              <a:path extrusionOk="0" h="229870" w="1701165">
                <a:moveTo>
                  <a:pt x="555579" y="53527"/>
                </a:moveTo>
                <a:lnTo>
                  <a:pt x="471394" y="53527"/>
                </a:lnTo>
                <a:lnTo>
                  <a:pt x="471394" y="179177"/>
                </a:lnTo>
                <a:lnTo>
                  <a:pt x="498534" y="179177"/>
                </a:lnTo>
                <a:lnTo>
                  <a:pt x="498534" y="79662"/>
                </a:lnTo>
                <a:lnTo>
                  <a:pt x="555579" y="79662"/>
                </a:lnTo>
                <a:lnTo>
                  <a:pt x="555579" y="53527"/>
                </a:lnTo>
                <a:close/>
              </a:path>
              <a:path extrusionOk="0" h="229870" w="1701165">
                <a:moveTo>
                  <a:pt x="601116" y="53527"/>
                </a:moveTo>
                <a:lnTo>
                  <a:pt x="573975" y="53527"/>
                </a:lnTo>
                <a:lnTo>
                  <a:pt x="573975" y="229438"/>
                </a:lnTo>
                <a:lnTo>
                  <a:pt x="601116" y="229438"/>
                </a:lnTo>
                <a:lnTo>
                  <a:pt x="601116" y="161335"/>
                </a:lnTo>
                <a:lnTo>
                  <a:pt x="690920" y="161335"/>
                </a:lnTo>
                <a:lnTo>
                  <a:pt x="694715" y="156560"/>
                </a:lnTo>
                <a:lnTo>
                  <a:pt x="640822" y="156560"/>
                </a:lnTo>
                <a:lnTo>
                  <a:pt x="632639" y="155853"/>
                </a:lnTo>
                <a:lnTo>
                  <a:pt x="601823" y="124661"/>
                </a:lnTo>
                <a:lnTo>
                  <a:pt x="601116" y="116352"/>
                </a:lnTo>
                <a:lnTo>
                  <a:pt x="601823" y="108059"/>
                </a:lnTo>
                <a:lnTo>
                  <a:pt x="632639" y="76866"/>
                </a:lnTo>
                <a:lnTo>
                  <a:pt x="640822" y="76144"/>
                </a:lnTo>
                <a:lnTo>
                  <a:pt x="694523" y="76144"/>
                </a:lnTo>
                <a:lnTo>
                  <a:pt x="690923" y="71620"/>
                </a:lnTo>
                <a:lnTo>
                  <a:pt x="601116" y="71620"/>
                </a:lnTo>
                <a:lnTo>
                  <a:pt x="601116" y="53527"/>
                </a:lnTo>
                <a:close/>
              </a:path>
              <a:path extrusionOk="0" h="229870" w="1701165">
                <a:moveTo>
                  <a:pt x="690920" y="161335"/>
                </a:moveTo>
                <a:lnTo>
                  <a:pt x="601116" y="161335"/>
                </a:lnTo>
                <a:lnTo>
                  <a:pt x="609613" y="170570"/>
                </a:lnTo>
                <a:lnTo>
                  <a:pt x="619775" y="177167"/>
                </a:lnTo>
                <a:lnTo>
                  <a:pt x="631602" y="181125"/>
                </a:lnTo>
                <a:lnTo>
                  <a:pt x="645094" y="182444"/>
                </a:lnTo>
                <a:lnTo>
                  <a:pt x="657565" y="181251"/>
                </a:lnTo>
                <a:lnTo>
                  <a:pt x="669093" y="177670"/>
                </a:lnTo>
                <a:lnTo>
                  <a:pt x="679679" y="171701"/>
                </a:lnTo>
                <a:lnTo>
                  <a:pt x="689323" y="163345"/>
                </a:lnTo>
                <a:lnTo>
                  <a:pt x="690920" y="161335"/>
                </a:lnTo>
                <a:close/>
              </a:path>
              <a:path extrusionOk="0" h="229870" w="1701165">
                <a:moveTo>
                  <a:pt x="694523" y="76144"/>
                </a:moveTo>
                <a:lnTo>
                  <a:pt x="640822" y="76144"/>
                </a:lnTo>
                <a:lnTo>
                  <a:pt x="649005" y="76866"/>
                </a:lnTo>
                <a:lnTo>
                  <a:pt x="656465" y="79034"/>
                </a:lnTo>
                <a:lnTo>
                  <a:pt x="680527" y="116352"/>
                </a:lnTo>
                <a:lnTo>
                  <a:pt x="679820" y="124661"/>
                </a:lnTo>
                <a:lnTo>
                  <a:pt x="649005" y="155853"/>
                </a:lnTo>
                <a:lnTo>
                  <a:pt x="640822" y="156560"/>
                </a:lnTo>
                <a:lnTo>
                  <a:pt x="694715" y="156560"/>
                </a:lnTo>
                <a:lnTo>
                  <a:pt x="697349" y="153246"/>
                </a:lnTo>
                <a:lnTo>
                  <a:pt x="703081" y="142048"/>
                </a:lnTo>
                <a:lnTo>
                  <a:pt x="706521" y="129749"/>
                </a:lnTo>
                <a:lnTo>
                  <a:pt x="707668" y="116352"/>
                </a:lnTo>
                <a:lnTo>
                  <a:pt x="706521" y="103064"/>
                </a:lnTo>
                <a:lnTo>
                  <a:pt x="703081" y="90845"/>
                </a:lnTo>
                <a:lnTo>
                  <a:pt x="697349" y="79693"/>
                </a:lnTo>
                <a:lnTo>
                  <a:pt x="694523" y="76144"/>
                </a:lnTo>
                <a:close/>
              </a:path>
              <a:path extrusionOk="0" h="229870" w="1701165">
                <a:moveTo>
                  <a:pt x="645094" y="50260"/>
                </a:moveTo>
                <a:lnTo>
                  <a:pt x="631602" y="51595"/>
                </a:lnTo>
                <a:lnTo>
                  <a:pt x="619775" y="55600"/>
                </a:lnTo>
                <a:lnTo>
                  <a:pt x="609613" y="62275"/>
                </a:lnTo>
                <a:lnTo>
                  <a:pt x="601116" y="71620"/>
                </a:lnTo>
                <a:lnTo>
                  <a:pt x="690923" y="71620"/>
                </a:lnTo>
                <a:lnTo>
                  <a:pt x="657470" y="51469"/>
                </a:lnTo>
                <a:lnTo>
                  <a:pt x="645094" y="50260"/>
                </a:lnTo>
                <a:close/>
              </a:path>
              <a:path extrusionOk="0" h="229870" w="1701165">
                <a:moveTo>
                  <a:pt x="787803" y="50260"/>
                </a:moveTo>
                <a:lnTo>
                  <a:pt x="743574" y="69359"/>
                </a:lnTo>
                <a:lnTo>
                  <a:pt x="725229" y="116352"/>
                </a:lnTo>
                <a:lnTo>
                  <a:pt x="726376" y="129749"/>
                </a:lnTo>
                <a:lnTo>
                  <a:pt x="753218" y="171701"/>
                </a:lnTo>
                <a:lnTo>
                  <a:pt x="787803" y="182444"/>
                </a:lnTo>
                <a:lnTo>
                  <a:pt x="801295" y="181109"/>
                </a:lnTo>
                <a:lnTo>
                  <a:pt x="813122" y="177104"/>
                </a:lnTo>
                <a:lnTo>
                  <a:pt x="823284" y="170429"/>
                </a:lnTo>
                <a:lnTo>
                  <a:pt x="831781" y="161084"/>
                </a:lnTo>
                <a:lnTo>
                  <a:pt x="858922" y="161084"/>
                </a:lnTo>
                <a:lnTo>
                  <a:pt x="858922" y="156560"/>
                </a:lnTo>
                <a:lnTo>
                  <a:pt x="792076" y="156560"/>
                </a:lnTo>
                <a:lnTo>
                  <a:pt x="783893" y="155853"/>
                </a:lnTo>
                <a:lnTo>
                  <a:pt x="753077" y="124661"/>
                </a:lnTo>
                <a:lnTo>
                  <a:pt x="752370" y="116352"/>
                </a:lnTo>
                <a:lnTo>
                  <a:pt x="753077" y="108059"/>
                </a:lnTo>
                <a:lnTo>
                  <a:pt x="783893" y="76866"/>
                </a:lnTo>
                <a:lnTo>
                  <a:pt x="792076" y="76144"/>
                </a:lnTo>
                <a:lnTo>
                  <a:pt x="858922" y="76144"/>
                </a:lnTo>
                <a:lnTo>
                  <a:pt x="858922" y="71369"/>
                </a:lnTo>
                <a:lnTo>
                  <a:pt x="831781" y="71369"/>
                </a:lnTo>
                <a:lnTo>
                  <a:pt x="823190" y="62134"/>
                </a:lnTo>
                <a:lnTo>
                  <a:pt x="812996" y="55537"/>
                </a:lnTo>
                <a:lnTo>
                  <a:pt x="801201" y="51579"/>
                </a:lnTo>
                <a:lnTo>
                  <a:pt x="787803" y="50260"/>
                </a:lnTo>
                <a:close/>
              </a:path>
              <a:path extrusionOk="0" h="229870" w="1701165">
                <a:moveTo>
                  <a:pt x="858922" y="161084"/>
                </a:moveTo>
                <a:lnTo>
                  <a:pt x="831781" y="161084"/>
                </a:lnTo>
                <a:lnTo>
                  <a:pt x="831781" y="179177"/>
                </a:lnTo>
                <a:lnTo>
                  <a:pt x="858922" y="179177"/>
                </a:lnTo>
                <a:lnTo>
                  <a:pt x="858922" y="161084"/>
                </a:lnTo>
                <a:close/>
              </a:path>
              <a:path extrusionOk="0" h="229870" w="1701165">
                <a:moveTo>
                  <a:pt x="858922" y="76144"/>
                </a:moveTo>
                <a:lnTo>
                  <a:pt x="792076" y="76144"/>
                </a:lnTo>
                <a:lnTo>
                  <a:pt x="800259" y="76866"/>
                </a:lnTo>
                <a:lnTo>
                  <a:pt x="807719" y="79034"/>
                </a:lnTo>
                <a:lnTo>
                  <a:pt x="831781" y="116352"/>
                </a:lnTo>
                <a:lnTo>
                  <a:pt x="831074" y="124661"/>
                </a:lnTo>
                <a:lnTo>
                  <a:pt x="800259" y="155853"/>
                </a:lnTo>
                <a:lnTo>
                  <a:pt x="792076" y="156560"/>
                </a:lnTo>
                <a:lnTo>
                  <a:pt x="858922" y="156560"/>
                </a:lnTo>
                <a:lnTo>
                  <a:pt x="858922" y="76144"/>
                </a:lnTo>
                <a:close/>
              </a:path>
              <a:path extrusionOk="0" h="229870" w="1701165">
                <a:moveTo>
                  <a:pt x="858922" y="53527"/>
                </a:moveTo>
                <a:lnTo>
                  <a:pt x="831781" y="53527"/>
                </a:lnTo>
                <a:lnTo>
                  <a:pt x="831781" y="71369"/>
                </a:lnTo>
                <a:lnTo>
                  <a:pt x="858922" y="71369"/>
                </a:lnTo>
                <a:lnTo>
                  <a:pt x="858922" y="53527"/>
                </a:lnTo>
                <a:close/>
              </a:path>
              <a:path extrusionOk="0" h="229870" w="1701165">
                <a:moveTo>
                  <a:pt x="918199" y="53527"/>
                </a:moveTo>
                <a:lnTo>
                  <a:pt x="890556" y="53527"/>
                </a:lnTo>
                <a:lnTo>
                  <a:pt x="890556" y="179177"/>
                </a:lnTo>
                <a:lnTo>
                  <a:pt x="916943" y="179177"/>
                </a:lnTo>
                <a:lnTo>
                  <a:pt x="916943" y="96751"/>
                </a:lnTo>
                <a:lnTo>
                  <a:pt x="945331" y="96751"/>
                </a:lnTo>
                <a:lnTo>
                  <a:pt x="918199" y="53527"/>
                </a:lnTo>
                <a:close/>
              </a:path>
              <a:path extrusionOk="0" h="229870" w="1701165">
                <a:moveTo>
                  <a:pt x="1018720" y="96499"/>
                </a:moveTo>
                <a:lnTo>
                  <a:pt x="992333" y="96499"/>
                </a:lnTo>
                <a:lnTo>
                  <a:pt x="992333" y="179177"/>
                </a:lnTo>
                <a:lnTo>
                  <a:pt x="1018720" y="179177"/>
                </a:lnTo>
                <a:lnTo>
                  <a:pt x="1018720" y="96499"/>
                </a:lnTo>
                <a:close/>
              </a:path>
              <a:path extrusionOk="0" h="229870" w="1701165">
                <a:moveTo>
                  <a:pt x="945331" y="96751"/>
                </a:moveTo>
                <a:lnTo>
                  <a:pt x="916943" y="96751"/>
                </a:lnTo>
                <a:lnTo>
                  <a:pt x="952879" y="154047"/>
                </a:lnTo>
                <a:lnTo>
                  <a:pt x="956146" y="154047"/>
                </a:lnTo>
                <a:lnTo>
                  <a:pt x="982852" y="111577"/>
                </a:lnTo>
                <a:lnTo>
                  <a:pt x="954638" y="111577"/>
                </a:lnTo>
                <a:lnTo>
                  <a:pt x="945331" y="96751"/>
                </a:lnTo>
                <a:close/>
              </a:path>
              <a:path extrusionOk="0" h="229870" w="1701165">
                <a:moveTo>
                  <a:pt x="1018720" y="53527"/>
                </a:moveTo>
                <a:lnTo>
                  <a:pt x="991077" y="53527"/>
                </a:lnTo>
                <a:lnTo>
                  <a:pt x="954638" y="111577"/>
                </a:lnTo>
                <a:lnTo>
                  <a:pt x="982852" y="111577"/>
                </a:lnTo>
                <a:lnTo>
                  <a:pt x="992333" y="96499"/>
                </a:lnTo>
                <a:lnTo>
                  <a:pt x="1018720" y="96499"/>
                </a:lnTo>
                <a:lnTo>
                  <a:pt x="1018720" y="53527"/>
                </a:lnTo>
                <a:close/>
              </a:path>
              <a:path extrusionOk="0" h="229870" w="1701165">
                <a:moveTo>
                  <a:pt x="1077717" y="53527"/>
                </a:moveTo>
                <a:lnTo>
                  <a:pt x="1050074" y="53527"/>
                </a:lnTo>
                <a:lnTo>
                  <a:pt x="1050074" y="179177"/>
                </a:lnTo>
                <a:lnTo>
                  <a:pt x="1076460" y="179177"/>
                </a:lnTo>
                <a:lnTo>
                  <a:pt x="1076460" y="96751"/>
                </a:lnTo>
                <a:lnTo>
                  <a:pt x="1104849" y="96751"/>
                </a:lnTo>
                <a:lnTo>
                  <a:pt x="1077717" y="53527"/>
                </a:lnTo>
                <a:close/>
              </a:path>
              <a:path extrusionOk="0" h="229870" w="1701165">
                <a:moveTo>
                  <a:pt x="1178237" y="96499"/>
                </a:moveTo>
                <a:lnTo>
                  <a:pt x="1151851" y="96499"/>
                </a:lnTo>
                <a:lnTo>
                  <a:pt x="1151851" y="179177"/>
                </a:lnTo>
                <a:lnTo>
                  <a:pt x="1178237" y="179177"/>
                </a:lnTo>
                <a:lnTo>
                  <a:pt x="1178237" y="96499"/>
                </a:lnTo>
                <a:close/>
              </a:path>
              <a:path extrusionOk="0" h="229870" w="1701165">
                <a:moveTo>
                  <a:pt x="1104849" y="96751"/>
                </a:moveTo>
                <a:lnTo>
                  <a:pt x="1076460" y="96751"/>
                </a:lnTo>
                <a:lnTo>
                  <a:pt x="1112396" y="154047"/>
                </a:lnTo>
                <a:lnTo>
                  <a:pt x="1115663" y="154047"/>
                </a:lnTo>
                <a:lnTo>
                  <a:pt x="1142369" y="111577"/>
                </a:lnTo>
                <a:lnTo>
                  <a:pt x="1114155" y="111577"/>
                </a:lnTo>
                <a:lnTo>
                  <a:pt x="1104849" y="96751"/>
                </a:lnTo>
                <a:close/>
              </a:path>
              <a:path extrusionOk="0" h="229870" w="1701165">
                <a:moveTo>
                  <a:pt x="1178237" y="53527"/>
                </a:moveTo>
                <a:lnTo>
                  <a:pt x="1150594" y="53527"/>
                </a:lnTo>
                <a:lnTo>
                  <a:pt x="1114155" y="111577"/>
                </a:lnTo>
                <a:lnTo>
                  <a:pt x="1142369" y="111577"/>
                </a:lnTo>
                <a:lnTo>
                  <a:pt x="1151851" y="96499"/>
                </a:lnTo>
                <a:lnTo>
                  <a:pt x="1178237" y="96499"/>
                </a:lnTo>
                <a:lnTo>
                  <a:pt x="1178237" y="53527"/>
                </a:lnTo>
                <a:close/>
              </a:path>
              <a:path extrusionOk="0" h="229870" w="1701165">
                <a:moveTo>
                  <a:pt x="1236732" y="53527"/>
                </a:moveTo>
                <a:lnTo>
                  <a:pt x="1209591" y="53527"/>
                </a:lnTo>
                <a:lnTo>
                  <a:pt x="1209591" y="179177"/>
                </a:lnTo>
                <a:lnTo>
                  <a:pt x="1264375" y="179177"/>
                </a:lnTo>
                <a:lnTo>
                  <a:pt x="1274065" y="178455"/>
                </a:lnTo>
                <a:lnTo>
                  <a:pt x="1306658" y="154801"/>
                </a:lnTo>
                <a:lnTo>
                  <a:pt x="1236732" y="154801"/>
                </a:lnTo>
                <a:lnTo>
                  <a:pt x="1236732" y="120624"/>
                </a:lnTo>
                <a:lnTo>
                  <a:pt x="1306728" y="120624"/>
                </a:lnTo>
                <a:lnTo>
                  <a:pt x="1302902" y="113918"/>
                </a:lnTo>
                <a:lnTo>
                  <a:pt x="1264375" y="96248"/>
                </a:lnTo>
                <a:lnTo>
                  <a:pt x="1236732" y="96248"/>
                </a:lnTo>
                <a:lnTo>
                  <a:pt x="1236732" y="53527"/>
                </a:lnTo>
                <a:close/>
              </a:path>
              <a:path extrusionOk="0" h="229870" w="1701165">
                <a:moveTo>
                  <a:pt x="1306728" y="120624"/>
                </a:moveTo>
                <a:lnTo>
                  <a:pt x="1269987" y="120624"/>
                </a:lnTo>
                <a:lnTo>
                  <a:pt x="1274427" y="122216"/>
                </a:lnTo>
                <a:lnTo>
                  <a:pt x="1277945" y="125399"/>
                </a:lnTo>
                <a:lnTo>
                  <a:pt x="1281631" y="128414"/>
                </a:lnTo>
                <a:lnTo>
                  <a:pt x="1283474" y="132519"/>
                </a:lnTo>
                <a:lnTo>
                  <a:pt x="1283474" y="142739"/>
                </a:lnTo>
                <a:lnTo>
                  <a:pt x="1281631" y="146843"/>
                </a:lnTo>
                <a:lnTo>
                  <a:pt x="1277945" y="150026"/>
                </a:lnTo>
                <a:lnTo>
                  <a:pt x="1274427" y="153210"/>
                </a:lnTo>
                <a:lnTo>
                  <a:pt x="1269987" y="154801"/>
                </a:lnTo>
                <a:lnTo>
                  <a:pt x="1306658" y="154801"/>
                </a:lnTo>
                <a:lnTo>
                  <a:pt x="1306907" y="154361"/>
                </a:lnTo>
                <a:lnTo>
                  <a:pt x="1309310" y="146461"/>
                </a:lnTo>
                <a:lnTo>
                  <a:pt x="1310111" y="137713"/>
                </a:lnTo>
                <a:lnTo>
                  <a:pt x="1309310" y="128870"/>
                </a:lnTo>
                <a:lnTo>
                  <a:pt x="1306907" y="120938"/>
                </a:lnTo>
                <a:lnTo>
                  <a:pt x="1306728" y="120624"/>
                </a:lnTo>
                <a:close/>
              </a:path>
              <a:path extrusionOk="0" h="229870" w="1701165">
                <a:moveTo>
                  <a:pt x="1352330" y="53527"/>
                </a:moveTo>
                <a:lnTo>
                  <a:pt x="1325190" y="53527"/>
                </a:lnTo>
                <a:lnTo>
                  <a:pt x="1325190" y="179177"/>
                </a:lnTo>
                <a:lnTo>
                  <a:pt x="1352330" y="179177"/>
                </a:lnTo>
                <a:lnTo>
                  <a:pt x="1352330" y="53527"/>
                </a:lnTo>
                <a:close/>
              </a:path>
              <a:path extrusionOk="0" h="229870" w="1701165">
                <a:moveTo>
                  <a:pt x="1505463" y="34176"/>
                </a:moveTo>
                <a:lnTo>
                  <a:pt x="1476563" y="34176"/>
                </a:lnTo>
                <a:lnTo>
                  <a:pt x="1476563" y="179177"/>
                </a:lnTo>
                <a:lnTo>
                  <a:pt x="1505463" y="179177"/>
                </a:lnTo>
                <a:lnTo>
                  <a:pt x="1505463" y="34176"/>
                </a:lnTo>
                <a:close/>
              </a:path>
              <a:path extrusionOk="0" h="229870" w="1701165">
                <a:moveTo>
                  <a:pt x="1505463" y="3266"/>
                </a:moveTo>
                <a:lnTo>
                  <a:pt x="1480333" y="3266"/>
                </a:lnTo>
                <a:lnTo>
                  <a:pt x="1434093" y="19601"/>
                </a:lnTo>
                <a:lnTo>
                  <a:pt x="1441130" y="44229"/>
                </a:lnTo>
                <a:lnTo>
                  <a:pt x="1476563" y="34176"/>
                </a:lnTo>
                <a:lnTo>
                  <a:pt x="1505463" y="34176"/>
                </a:lnTo>
                <a:lnTo>
                  <a:pt x="1505463" y="3266"/>
                </a:lnTo>
                <a:close/>
              </a:path>
              <a:path extrusionOk="0" h="229870" w="1701165">
                <a:moveTo>
                  <a:pt x="1633142" y="0"/>
                </a:moveTo>
                <a:lnTo>
                  <a:pt x="1625100" y="0"/>
                </a:lnTo>
                <a:lnTo>
                  <a:pt x="1606001" y="1649"/>
                </a:lnTo>
                <a:lnTo>
                  <a:pt x="1559259" y="26386"/>
                </a:lnTo>
                <a:lnTo>
                  <a:pt x="1534757" y="72657"/>
                </a:lnTo>
                <a:lnTo>
                  <a:pt x="1533124" y="91222"/>
                </a:lnTo>
                <a:lnTo>
                  <a:pt x="1534757" y="109708"/>
                </a:lnTo>
                <a:lnTo>
                  <a:pt x="1559259" y="156309"/>
                </a:lnTo>
                <a:lnTo>
                  <a:pt x="1606095" y="180811"/>
                </a:lnTo>
                <a:lnTo>
                  <a:pt x="1625100" y="182444"/>
                </a:lnTo>
                <a:lnTo>
                  <a:pt x="1636911" y="181737"/>
                </a:lnTo>
                <a:lnTo>
                  <a:pt x="1679020" y="164775"/>
                </a:lnTo>
                <a:lnTo>
                  <a:pt x="1690321" y="154298"/>
                </a:lnTo>
                <a:lnTo>
                  <a:pt x="1625100" y="154298"/>
                </a:lnTo>
                <a:lnTo>
                  <a:pt x="1611781" y="153183"/>
                </a:lnTo>
                <a:lnTo>
                  <a:pt x="1571777" y="127032"/>
                </a:lnTo>
                <a:lnTo>
                  <a:pt x="1562023" y="91222"/>
                </a:lnTo>
                <a:lnTo>
                  <a:pt x="1563107" y="78123"/>
                </a:lnTo>
                <a:lnTo>
                  <a:pt x="1588912" y="38182"/>
                </a:lnTo>
                <a:lnTo>
                  <a:pt x="1625100" y="28145"/>
                </a:lnTo>
                <a:lnTo>
                  <a:pt x="1690673" y="28145"/>
                </a:lnTo>
                <a:lnTo>
                  <a:pt x="1686920" y="24627"/>
                </a:lnTo>
                <a:lnTo>
                  <a:pt x="1648220" y="3015"/>
                </a:lnTo>
                <a:lnTo>
                  <a:pt x="1640848" y="1005"/>
                </a:lnTo>
                <a:lnTo>
                  <a:pt x="1633142" y="0"/>
                </a:lnTo>
                <a:close/>
              </a:path>
              <a:path extrusionOk="0" h="229870" w="1701165">
                <a:moveTo>
                  <a:pt x="1675611" y="125901"/>
                </a:moveTo>
                <a:lnTo>
                  <a:pt x="1640932" y="152414"/>
                </a:lnTo>
                <a:lnTo>
                  <a:pt x="1625100" y="154298"/>
                </a:lnTo>
                <a:lnTo>
                  <a:pt x="1690321" y="154298"/>
                </a:lnTo>
                <a:lnTo>
                  <a:pt x="1694726" y="149320"/>
                </a:lnTo>
                <a:lnTo>
                  <a:pt x="1700742" y="140226"/>
                </a:lnTo>
                <a:lnTo>
                  <a:pt x="1675611" y="125901"/>
                </a:lnTo>
                <a:close/>
              </a:path>
              <a:path extrusionOk="0" h="229870" w="1701165">
                <a:moveTo>
                  <a:pt x="1690673" y="28145"/>
                </a:moveTo>
                <a:lnTo>
                  <a:pt x="1625100" y="28145"/>
                </a:lnTo>
                <a:lnTo>
                  <a:pt x="1633189" y="28632"/>
                </a:lnTo>
                <a:lnTo>
                  <a:pt x="1640869" y="30093"/>
                </a:lnTo>
                <a:lnTo>
                  <a:pt x="1675611" y="56542"/>
                </a:lnTo>
                <a:lnTo>
                  <a:pt x="1700742" y="41967"/>
                </a:lnTo>
                <a:lnTo>
                  <a:pt x="1696888" y="35433"/>
                </a:lnTo>
                <a:lnTo>
                  <a:pt x="1692281" y="29653"/>
                </a:lnTo>
                <a:lnTo>
                  <a:pt x="1690673" y="28145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5463" y="4310712"/>
            <a:ext cx="1581162" cy="24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0626" y="2784762"/>
            <a:ext cx="1253275" cy="247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47425" y="4308655"/>
            <a:ext cx="1490291" cy="226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35331" y="2784762"/>
            <a:ext cx="1331028" cy="240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37389" y="4310712"/>
            <a:ext cx="1032096" cy="102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21"/>
          <p:cNvGrpSpPr/>
          <p:nvPr/>
        </p:nvGrpSpPr>
        <p:grpSpPr>
          <a:xfrm>
            <a:off x="476250" y="1857244"/>
            <a:ext cx="1071806" cy="809790"/>
            <a:chOff x="1047088" y="4083645"/>
            <a:chExt cx="2356485" cy="1780539"/>
          </a:xfrm>
        </p:grpSpPr>
        <p:sp>
          <p:nvSpPr>
            <p:cNvPr id="136" name="Google Shape;136;p21"/>
            <p:cNvSpPr/>
            <p:nvPr/>
          </p:nvSpPr>
          <p:spPr>
            <a:xfrm>
              <a:off x="1047088" y="4083645"/>
              <a:ext cx="2356485" cy="1780539"/>
            </a:xfrm>
            <a:custGeom>
              <a:rect b="b" l="l" r="r" t="t"/>
              <a:pathLst>
                <a:path extrusionOk="0" h="1780539" w="2356485">
                  <a:moveTo>
                    <a:pt x="2355949" y="28"/>
                  </a:moveTo>
                  <a:lnTo>
                    <a:pt x="0" y="0"/>
                  </a:lnTo>
                  <a:lnTo>
                    <a:pt x="0" y="1780050"/>
                  </a:lnTo>
                  <a:lnTo>
                    <a:pt x="307313" y="1477060"/>
                  </a:lnTo>
                  <a:lnTo>
                    <a:pt x="2355949" y="1476669"/>
                  </a:lnTo>
                  <a:lnTo>
                    <a:pt x="2355949" y="28"/>
                  </a:lnTo>
                  <a:close/>
                </a:path>
              </a:pathLst>
            </a:custGeom>
            <a:solidFill>
              <a:srgbClr val="EDF0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137" name="Google Shape;137;p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811470" y="4397782"/>
              <a:ext cx="1413562" cy="983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oogle Shape;138;p21"/>
          <p:cNvGrpSpPr/>
          <p:nvPr/>
        </p:nvGrpSpPr>
        <p:grpSpPr>
          <a:xfrm>
            <a:off x="476250" y="3381137"/>
            <a:ext cx="1071806" cy="809790"/>
            <a:chOff x="1047088" y="7434328"/>
            <a:chExt cx="2356485" cy="1780539"/>
          </a:xfrm>
        </p:grpSpPr>
        <p:sp>
          <p:nvSpPr>
            <p:cNvPr id="139" name="Google Shape;139;p21"/>
            <p:cNvSpPr/>
            <p:nvPr/>
          </p:nvSpPr>
          <p:spPr>
            <a:xfrm>
              <a:off x="1047088" y="7434328"/>
              <a:ext cx="2356485" cy="1780539"/>
            </a:xfrm>
            <a:custGeom>
              <a:rect b="b" l="l" r="r" t="t"/>
              <a:pathLst>
                <a:path extrusionOk="0" h="1780540" w="2356485">
                  <a:moveTo>
                    <a:pt x="2355949" y="28"/>
                  </a:moveTo>
                  <a:lnTo>
                    <a:pt x="0" y="0"/>
                  </a:lnTo>
                  <a:lnTo>
                    <a:pt x="0" y="1780050"/>
                  </a:lnTo>
                  <a:lnTo>
                    <a:pt x="307313" y="1477060"/>
                  </a:lnTo>
                  <a:lnTo>
                    <a:pt x="2355949" y="1476669"/>
                  </a:lnTo>
                  <a:lnTo>
                    <a:pt x="2355949" y="28"/>
                  </a:lnTo>
                  <a:close/>
                </a:path>
              </a:pathLst>
            </a:custGeom>
            <a:solidFill>
              <a:srgbClr val="EDF0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1820190" y="7835712"/>
              <a:ext cx="822325" cy="649605"/>
            </a:xfrm>
            <a:custGeom>
              <a:rect b="b" l="l" r="r" t="t"/>
              <a:pathLst>
                <a:path extrusionOk="0" h="649604" w="822325">
                  <a:moveTo>
                    <a:pt x="410109" y="0"/>
                  </a:moveTo>
                  <a:lnTo>
                    <a:pt x="364500" y="3875"/>
                  </a:lnTo>
                  <a:lnTo>
                    <a:pt x="321246" y="15092"/>
                  </a:lnTo>
                  <a:lnTo>
                    <a:pt x="280925" y="33030"/>
                  </a:lnTo>
                  <a:lnTo>
                    <a:pt x="244111" y="57073"/>
                  </a:lnTo>
                  <a:lnTo>
                    <a:pt x="211380" y="86602"/>
                  </a:lnTo>
                  <a:lnTo>
                    <a:pt x="183310" y="121001"/>
                  </a:lnTo>
                  <a:lnTo>
                    <a:pt x="160475" y="159651"/>
                  </a:lnTo>
                  <a:lnTo>
                    <a:pt x="143451" y="201934"/>
                  </a:lnTo>
                  <a:lnTo>
                    <a:pt x="132814" y="247233"/>
                  </a:lnTo>
                  <a:lnTo>
                    <a:pt x="129140" y="294929"/>
                  </a:lnTo>
                  <a:lnTo>
                    <a:pt x="129140" y="328087"/>
                  </a:lnTo>
                  <a:lnTo>
                    <a:pt x="87564" y="340541"/>
                  </a:lnTo>
                  <a:lnTo>
                    <a:pt x="52019" y="364051"/>
                  </a:lnTo>
                  <a:lnTo>
                    <a:pt x="24348" y="396693"/>
                  </a:lnTo>
                  <a:lnTo>
                    <a:pt x="6394" y="436538"/>
                  </a:lnTo>
                  <a:lnTo>
                    <a:pt x="0" y="481660"/>
                  </a:lnTo>
                  <a:lnTo>
                    <a:pt x="7552" y="530650"/>
                  </a:lnTo>
                  <a:lnTo>
                    <a:pt x="28592" y="573274"/>
                  </a:lnTo>
                  <a:lnTo>
                    <a:pt x="60689" y="606934"/>
                  </a:lnTo>
                  <a:lnTo>
                    <a:pt x="101414" y="629035"/>
                  </a:lnTo>
                  <a:lnTo>
                    <a:pt x="148337" y="636978"/>
                  </a:lnTo>
                  <a:lnTo>
                    <a:pt x="162298" y="636978"/>
                  </a:lnTo>
                  <a:lnTo>
                    <a:pt x="175850" y="634224"/>
                  </a:lnTo>
                  <a:lnTo>
                    <a:pt x="186948" y="626726"/>
                  </a:lnTo>
                  <a:lnTo>
                    <a:pt x="194447" y="615628"/>
                  </a:lnTo>
                  <a:lnTo>
                    <a:pt x="197201" y="602075"/>
                  </a:lnTo>
                  <a:lnTo>
                    <a:pt x="197201" y="294929"/>
                  </a:lnTo>
                  <a:lnTo>
                    <a:pt x="201554" y="249106"/>
                  </a:lnTo>
                  <a:lnTo>
                    <a:pt x="214025" y="206472"/>
                  </a:lnTo>
                  <a:lnTo>
                    <a:pt x="233737" y="167929"/>
                  </a:lnTo>
                  <a:lnTo>
                    <a:pt x="259808" y="134376"/>
                  </a:lnTo>
                  <a:lnTo>
                    <a:pt x="291361" y="106713"/>
                  </a:lnTo>
                  <a:lnTo>
                    <a:pt x="327515" y="85839"/>
                  </a:lnTo>
                  <a:lnTo>
                    <a:pt x="367391" y="72655"/>
                  </a:lnTo>
                  <a:lnTo>
                    <a:pt x="410109" y="68060"/>
                  </a:lnTo>
                  <a:lnTo>
                    <a:pt x="452828" y="72655"/>
                  </a:lnTo>
                  <a:lnTo>
                    <a:pt x="492704" y="85839"/>
                  </a:lnTo>
                  <a:lnTo>
                    <a:pt x="528858" y="106713"/>
                  </a:lnTo>
                  <a:lnTo>
                    <a:pt x="560410" y="134376"/>
                  </a:lnTo>
                  <a:lnTo>
                    <a:pt x="586482" y="167929"/>
                  </a:lnTo>
                  <a:lnTo>
                    <a:pt x="606193" y="206472"/>
                  </a:lnTo>
                  <a:lnTo>
                    <a:pt x="618664" y="249106"/>
                  </a:lnTo>
                  <a:lnTo>
                    <a:pt x="623017" y="294929"/>
                  </a:lnTo>
                  <a:lnTo>
                    <a:pt x="623017" y="649194"/>
                  </a:lnTo>
                  <a:lnTo>
                    <a:pt x="645486" y="641996"/>
                  </a:lnTo>
                  <a:lnTo>
                    <a:pt x="656148" y="638151"/>
                  </a:lnTo>
                  <a:lnTo>
                    <a:pt x="666646" y="633488"/>
                  </a:lnTo>
                  <a:lnTo>
                    <a:pt x="673626" y="633488"/>
                  </a:lnTo>
                  <a:lnTo>
                    <a:pt x="720550" y="625544"/>
                  </a:lnTo>
                  <a:lnTo>
                    <a:pt x="761275" y="603444"/>
                  </a:lnTo>
                  <a:lnTo>
                    <a:pt x="793371" y="569783"/>
                  </a:lnTo>
                  <a:lnTo>
                    <a:pt x="814411" y="527160"/>
                  </a:lnTo>
                  <a:lnTo>
                    <a:pt x="821964" y="478170"/>
                  </a:lnTo>
                  <a:lnTo>
                    <a:pt x="814718" y="434765"/>
                  </a:lnTo>
                  <a:lnTo>
                    <a:pt x="796247" y="396050"/>
                  </a:lnTo>
                  <a:lnTo>
                    <a:pt x="768311" y="364205"/>
                  </a:lnTo>
                  <a:lnTo>
                    <a:pt x="732668" y="341406"/>
                  </a:lnTo>
                  <a:lnTo>
                    <a:pt x="691078" y="329832"/>
                  </a:lnTo>
                  <a:lnTo>
                    <a:pt x="691078" y="296675"/>
                  </a:lnTo>
                  <a:lnTo>
                    <a:pt x="687404" y="248505"/>
                  </a:lnTo>
                  <a:lnTo>
                    <a:pt x="676768" y="202828"/>
                  </a:lnTo>
                  <a:lnTo>
                    <a:pt x="659744" y="160249"/>
                  </a:lnTo>
                  <a:lnTo>
                    <a:pt x="636908" y="121378"/>
                  </a:lnTo>
                  <a:lnTo>
                    <a:pt x="608838" y="86821"/>
                  </a:lnTo>
                  <a:lnTo>
                    <a:pt x="576108" y="57185"/>
                  </a:lnTo>
                  <a:lnTo>
                    <a:pt x="539294" y="33077"/>
                  </a:lnTo>
                  <a:lnTo>
                    <a:pt x="498972" y="15105"/>
                  </a:lnTo>
                  <a:lnTo>
                    <a:pt x="455719" y="3877"/>
                  </a:lnTo>
                  <a:lnTo>
                    <a:pt x="410109" y="0"/>
                  </a:lnTo>
                  <a:close/>
                </a:path>
              </a:pathLst>
            </a:custGeom>
            <a:solidFill>
              <a:srgbClr val="B3BFD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141" name="Google Shape;141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163986" y="8319118"/>
              <a:ext cx="211162" cy="179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21"/>
          <p:cNvGrpSpPr/>
          <p:nvPr/>
        </p:nvGrpSpPr>
        <p:grpSpPr>
          <a:xfrm>
            <a:off x="2462212" y="1857244"/>
            <a:ext cx="1071806" cy="809790"/>
            <a:chOff x="5413447" y="4083645"/>
            <a:chExt cx="2356485" cy="1780539"/>
          </a:xfrm>
        </p:grpSpPr>
        <p:sp>
          <p:nvSpPr>
            <p:cNvPr id="143" name="Google Shape;143;p21"/>
            <p:cNvSpPr/>
            <p:nvPr/>
          </p:nvSpPr>
          <p:spPr>
            <a:xfrm>
              <a:off x="5413447" y="4083645"/>
              <a:ext cx="2356485" cy="1780539"/>
            </a:xfrm>
            <a:custGeom>
              <a:rect b="b" l="l" r="r" t="t"/>
              <a:pathLst>
                <a:path extrusionOk="0" h="1780539" w="2356484">
                  <a:moveTo>
                    <a:pt x="2355949" y="28"/>
                  </a:moveTo>
                  <a:lnTo>
                    <a:pt x="0" y="0"/>
                  </a:lnTo>
                  <a:lnTo>
                    <a:pt x="0" y="1780050"/>
                  </a:lnTo>
                  <a:lnTo>
                    <a:pt x="307313" y="1477060"/>
                  </a:lnTo>
                  <a:lnTo>
                    <a:pt x="2355949" y="1476669"/>
                  </a:lnTo>
                  <a:lnTo>
                    <a:pt x="2355949" y="28"/>
                  </a:lnTo>
                  <a:close/>
                </a:path>
              </a:pathLst>
            </a:custGeom>
            <a:solidFill>
              <a:srgbClr val="EDF0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213157" y="4420342"/>
              <a:ext cx="767080" cy="793115"/>
            </a:xfrm>
            <a:custGeom>
              <a:rect b="b" l="l" r="r" t="t"/>
              <a:pathLst>
                <a:path extrusionOk="0" h="793114" w="767079">
                  <a:moveTo>
                    <a:pt x="585635" y="266712"/>
                  </a:moveTo>
                  <a:lnTo>
                    <a:pt x="584504" y="263410"/>
                  </a:lnTo>
                  <a:lnTo>
                    <a:pt x="580326" y="258076"/>
                  </a:lnTo>
                  <a:lnTo>
                    <a:pt x="577380" y="256184"/>
                  </a:lnTo>
                  <a:lnTo>
                    <a:pt x="540258" y="247307"/>
                  </a:lnTo>
                  <a:lnTo>
                    <a:pt x="534339" y="245808"/>
                  </a:lnTo>
                  <a:lnTo>
                    <a:pt x="511987" y="225450"/>
                  </a:lnTo>
                  <a:lnTo>
                    <a:pt x="511848" y="225209"/>
                  </a:lnTo>
                  <a:lnTo>
                    <a:pt x="511683" y="224980"/>
                  </a:lnTo>
                  <a:lnTo>
                    <a:pt x="508482" y="219710"/>
                  </a:lnTo>
                  <a:lnTo>
                    <a:pt x="507974" y="218262"/>
                  </a:lnTo>
                  <a:lnTo>
                    <a:pt x="506399" y="213829"/>
                  </a:lnTo>
                  <a:lnTo>
                    <a:pt x="504723" y="201612"/>
                  </a:lnTo>
                  <a:lnTo>
                    <a:pt x="505142" y="195389"/>
                  </a:lnTo>
                  <a:lnTo>
                    <a:pt x="506806" y="189458"/>
                  </a:lnTo>
                  <a:lnTo>
                    <a:pt x="517702" y="152831"/>
                  </a:lnTo>
                  <a:lnTo>
                    <a:pt x="517613" y="151091"/>
                  </a:lnTo>
                  <a:lnTo>
                    <a:pt x="456425" y="107886"/>
                  </a:lnTo>
                  <a:lnTo>
                    <a:pt x="453009" y="107226"/>
                  </a:lnTo>
                  <a:lnTo>
                    <a:pt x="446303" y="108178"/>
                  </a:lnTo>
                  <a:lnTo>
                    <a:pt x="443204" y="109778"/>
                  </a:lnTo>
                  <a:lnTo>
                    <a:pt x="417029" y="137363"/>
                  </a:lnTo>
                  <a:lnTo>
                    <a:pt x="412686" y="141782"/>
                  </a:lnTo>
                  <a:lnTo>
                    <a:pt x="407479" y="145275"/>
                  </a:lnTo>
                  <a:lnTo>
                    <a:pt x="396011" y="149948"/>
                  </a:lnTo>
                  <a:lnTo>
                    <a:pt x="389851" y="151091"/>
                  </a:lnTo>
                  <a:lnTo>
                    <a:pt x="383654" y="150964"/>
                  </a:lnTo>
                  <a:lnTo>
                    <a:pt x="377075" y="151091"/>
                  </a:lnTo>
                  <a:lnTo>
                    <a:pt x="323786" y="109778"/>
                  </a:lnTo>
                  <a:lnTo>
                    <a:pt x="320687" y="108178"/>
                  </a:lnTo>
                  <a:lnTo>
                    <a:pt x="313982" y="107226"/>
                  </a:lnTo>
                  <a:lnTo>
                    <a:pt x="310565" y="107886"/>
                  </a:lnTo>
                  <a:lnTo>
                    <a:pt x="307314" y="109778"/>
                  </a:lnTo>
                  <a:lnTo>
                    <a:pt x="254215" y="140423"/>
                  </a:lnTo>
                  <a:lnTo>
                    <a:pt x="251942" y="143065"/>
                  </a:lnTo>
                  <a:lnTo>
                    <a:pt x="249453" y="149339"/>
                  </a:lnTo>
                  <a:lnTo>
                    <a:pt x="249301" y="152831"/>
                  </a:lnTo>
                  <a:lnTo>
                    <a:pt x="260184" y="189458"/>
                  </a:lnTo>
                  <a:lnTo>
                    <a:pt x="261848" y="195389"/>
                  </a:lnTo>
                  <a:lnTo>
                    <a:pt x="254825" y="225704"/>
                  </a:lnTo>
                  <a:lnTo>
                    <a:pt x="251866" y="231025"/>
                  </a:lnTo>
                  <a:lnTo>
                    <a:pt x="189572" y="256184"/>
                  </a:lnTo>
                  <a:lnTo>
                    <a:pt x="186639" y="258076"/>
                  </a:lnTo>
                  <a:lnTo>
                    <a:pt x="182422" y="263423"/>
                  </a:lnTo>
                  <a:lnTo>
                    <a:pt x="181279" y="266712"/>
                  </a:lnTo>
                  <a:lnTo>
                    <a:pt x="181279" y="299237"/>
                  </a:lnTo>
                  <a:lnTo>
                    <a:pt x="302514" y="299237"/>
                  </a:lnTo>
                  <a:lnTo>
                    <a:pt x="304101" y="283375"/>
                  </a:lnTo>
                  <a:lnTo>
                    <a:pt x="308698" y="268262"/>
                  </a:lnTo>
                  <a:lnTo>
                    <a:pt x="338594" y="231889"/>
                  </a:lnTo>
                  <a:lnTo>
                    <a:pt x="383501" y="218262"/>
                  </a:lnTo>
                  <a:lnTo>
                    <a:pt x="399364" y="219849"/>
                  </a:lnTo>
                  <a:lnTo>
                    <a:pt x="440728" y="242011"/>
                  </a:lnTo>
                  <a:lnTo>
                    <a:pt x="462889" y="283375"/>
                  </a:lnTo>
                  <a:lnTo>
                    <a:pt x="464477" y="299237"/>
                  </a:lnTo>
                  <a:lnTo>
                    <a:pt x="585622" y="299237"/>
                  </a:lnTo>
                  <a:lnTo>
                    <a:pt x="585635" y="266712"/>
                  </a:lnTo>
                  <a:close/>
                </a:path>
                <a:path extrusionOk="0" h="793114" w="767079">
                  <a:moveTo>
                    <a:pt x="639508" y="372960"/>
                  </a:moveTo>
                  <a:lnTo>
                    <a:pt x="622134" y="355587"/>
                  </a:lnTo>
                  <a:lnTo>
                    <a:pt x="599503" y="355587"/>
                  </a:lnTo>
                  <a:lnTo>
                    <a:pt x="599503" y="395592"/>
                  </a:lnTo>
                  <a:lnTo>
                    <a:pt x="599503" y="447967"/>
                  </a:lnTo>
                  <a:lnTo>
                    <a:pt x="439547" y="447967"/>
                  </a:lnTo>
                  <a:lnTo>
                    <a:pt x="439547" y="395592"/>
                  </a:lnTo>
                  <a:lnTo>
                    <a:pt x="599503" y="395592"/>
                  </a:lnTo>
                  <a:lnTo>
                    <a:pt x="599503" y="355587"/>
                  </a:lnTo>
                  <a:lnTo>
                    <a:pt x="144856" y="355587"/>
                  </a:lnTo>
                  <a:lnTo>
                    <a:pt x="142252" y="356095"/>
                  </a:lnTo>
                  <a:lnTo>
                    <a:pt x="127469" y="372960"/>
                  </a:lnTo>
                  <a:lnTo>
                    <a:pt x="127469" y="470598"/>
                  </a:lnTo>
                  <a:lnTo>
                    <a:pt x="144856" y="487984"/>
                  </a:lnTo>
                  <a:lnTo>
                    <a:pt x="622134" y="487984"/>
                  </a:lnTo>
                  <a:lnTo>
                    <a:pt x="639508" y="470598"/>
                  </a:lnTo>
                  <a:lnTo>
                    <a:pt x="639508" y="447967"/>
                  </a:lnTo>
                  <a:lnTo>
                    <a:pt x="639508" y="395592"/>
                  </a:lnTo>
                  <a:lnTo>
                    <a:pt x="639508" y="372960"/>
                  </a:lnTo>
                  <a:close/>
                </a:path>
                <a:path extrusionOk="0" h="793114" w="767079">
                  <a:moveTo>
                    <a:pt x="766991" y="20789"/>
                  </a:moveTo>
                  <a:lnTo>
                    <a:pt x="764006" y="13601"/>
                  </a:lnTo>
                  <a:lnTo>
                    <a:pt x="753402" y="2997"/>
                  </a:lnTo>
                  <a:lnTo>
                    <a:pt x="746213" y="12"/>
                  </a:lnTo>
                  <a:lnTo>
                    <a:pt x="713460" y="12"/>
                  </a:lnTo>
                  <a:lnTo>
                    <a:pt x="713460" y="53543"/>
                  </a:lnTo>
                  <a:lnTo>
                    <a:pt x="713460" y="541985"/>
                  </a:lnTo>
                  <a:lnTo>
                    <a:pt x="432803" y="541985"/>
                  </a:lnTo>
                  <a:lnTo>
                    <a:pt x="432803" y="643966"/>
                  </a:lnTo>
                  <a:lnTo>
                    <a:pt x="432803" y="724865"/>
                  </a:lnTo>
                  <a:lnTo>
                    <a:pt x="334187" y="724865"/>
                  </a:lnTo>
                  <a:lnTo>
                    <a:pt x="334187" y="643966"/>
                  </a:lnTo>
                  <a:lnTo>
                    <a:pt x="432803" y="643966"/>
                  </a:lnTo>
                  <a:lnTo>
                    <a:pt x="432803" y="541985"/>
                  </a:lnTo>
                  <a:lnTo>
                    <a:pt x="53530" y="541985"/>
                  </a:lnTo>
                  <a:lnTo>
                    <a:pt x="53530" y="53543"/>
                  </a:lnTo>
                  <a:lnTo>
                    <a:pt x="713460" y="53543"/>
                  </a:lnTo>
                  <a:lnTo>
                    <a:pt x="713460" y="12"/>
                  </a:lnTo>
                  <a:lnTo>
                    <a:pt x="23317" y="0"/>
                  </a:lnTo>
                  <a:lnTo>
                    <a:pt x="0" y="23253"/>
                  </a:lnTo>
                  <a:lnTo>
                    <a:pt x="0" y="620712"/>
                  </a:lnTo>
                  <a:lnTo>
                    <a:pt x="23317" y="643966"/>
                  </a:lnTo>
                  <a:lnTo>
                    <a:pt x="272973" y="643966"/>
                  </a:lnTo>
                  <a:lnTo>
                    <a:pt x="272973" y="684377"/>
                  </a:lnTo>
                  <a:lnTo>
                    <a:pt x="260946" y="721893"/>
                  </a:lnTo>
                  <a:lnTo>
                    <a:pt x="214249" y="766724"/>
                  </a:lnTo>
                  <a:lnTo>
                    <a:pt x="212572" y="769607"/>
                  </a:lnTo>
                  <a:lnTo>
                    <a:pt x="211112" y="775944"/>
                  </a:lnTo>
                  <a:lnTo>
                    <a:pt x="211353" y="779259"/>
                  </a:lnTo>
                  <a:lnTo>
                    <a:pt x="213728" y="785317"/>
                  </a:lnTo>
                  <a:lnTo>
                    <a:pt x="215811" y="787908"/>
                  </a:lnTo>
                  <a:lnTo>
                    <a:pt x="221183" y="791565"/>
                  </a:lnTo>
                  <a:lnTo>
                    <a:pt x="224370" y="792543"/>
                  </a:lnTo>
                  <a:lnTo>
                    <a:pt x="542620" y="792530"/>
                  </a:lnTo>
                  <a:lnTo>
                    <a:pt x="555815" y="775919"/>
                  </a:lnTo>
                  <a:lnTo>
                    <a:pt x="554342" y="769594"/>
                  </a:lnTo>
                  <a:lnTo>
                    <a:pt x="552678" y="766724"/>
                  </a:lnTo>
                  <a:lnTo>
                    <a:pt x="514807" y="731862"/>
                  </a:lnTo>
                  <a:lnTo>
                    <a:pt x="510133" y="727100"/>
                  </a:lnTo>
                  <a:lnTo>
                    <a:pt x="494296" y="691045"/>
                  </a:lnTo>
                  <a:lnTo>
                    <a:pt x="493941" y="684377"/>
                  </a:lnTo>
                  <a:lnTo>
                    <a:pt x="493941" y="643966"/>
                  </a:lnTo>
                  <a:lnTo>
                    <a:pt x="747280" y="643966"/>
                  </a:lnTo>
                  <a:lnTo>
                    <a:pt x="754075" y="641146"/>
                  </a:lnTo>
                  <a:lnTo>
                    <a:pt x="764146" y="631113"/>
                  </a:lnTo>
                  <a:lnTo>
                    <a:pt x="766978" y="624306"/>
                  </a:lnTo>
                  <a:lnTo>
                    <a:pt x="766991" y="541985"/>
                  </a:lnTo>
                  <a:lnTo>
                    <a:pt x="766991" y="53543"/>
                  </a:lnTo>
                  <a:lnTo>
                    <a:pt x="766991" y="20789"/>
                  </a:lnTo>
                  <a:close/>
                </a:path>
              </a:pathLst>
            </a:custGeom>
            <a:solidFill>
              <a:srgbClr val="B3BFD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grpSp>
        <p:nvGrpSpPr>
          <p:cNvPr id="145" name="Google Shape;145;p21"/>
          <p:cNvGrpSpPr/>
          <p:nvPr/>
        </p:nvGrpSpPr>
        <p:grpSpPr>
          <a:xfrm>
            <a:off x="2462212" y="3381137"/>
            <a:ext cx="1071806" cy="809790"/>
            <a:chOff x="5413447" y="7434328"/>
            <a:chExt cx="2356485" cy="1780539"/>
          </a:xfrm>
        </p:grpSpPr>
        <p:sp>
          <p:nvSpPr>
            <p:cNvPr id="146" name="Google Shape;146;p21"/>
            <p:cNvSpPr/>
            <p:nvPr/>
          </p:nvSpPr>
          <p:spPr>
            <a:xfrm>
              <a:off x="5413447" y="7434328"/>
              <a:ext cx="2356485" cy="1780539"/>
            </a:xfrm>
            <a:custGeom>
              <a:rect b="b" l="l" r="r" t="t"/>
              <a:pathLst>
                <a:path extrusionOk="0" h="1780540" w="2356484">
                  <a:moveTo>
                    <a:pt x="2355949" y="28"/>
                  </a:moveTo>
                  <a:lnTo>
                    <a:pt x="0" y="0"/>
                  </a:lnTo>
                  <a:lnTo>
                    <a:pt x="0" y="1780050"/>
                  </a:lnTo>
                  <a:lnTo>
                    <a:pt x="307313" y="1477060"/>
                  </a:lnTo>
                  <a:lnTo>
                    <a:pt x="2355949" y="1476669"/>
                  </a:lnTo>
                  <a:lnTo>
                    <a:pt x="2355949" y="28"/>
                  </a:lnTo>
                  <a:close/>
                </a:path>
              </a:pathLst>
            </a:custGeom>
            <a:solidFill>
              <a:srgbClr val="EDF0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177826" y="774846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606894" y="407530"/>
                  </a:moveTo>
                  <a:lnTo>
                    <a:pt x="532523" y="407530"/>
                  </a:lnTo>
                  <a:lnTo>
                    <a:pt x="527050" y="415899"/>
                  </a:lnTo>
                  <a:lnTo>
                    <a:pt x="519696" y="422694"/>
                  </a:lnTo>
                  <a:lnTo>
                    <a:pt x="510781" y="427266"/>
                  </a:lnTo>
                  <a:lnTo>
                    <a:pt x="500659" y="428942"/>
                  </a:lnTo>
                  <a:lnTo>
                    <a:pt x="487337" y="426224"/>
                  </a:lnTo>
                  <a:lnTo>
                    <a:pt x="476465" y="418833"/>
                  </a:lnTo>
                  <a:lnTo>
                    <a:pt x="469125" y="407873"/>
                  </a:lnTo>
                  <a:lnTo>
                    <a:pt x="466432" y="394449"/>
                  </a:lnTo>
                  <a:lnTo>
                    <a:pt x="469125" y="381038"/>
                  </a:lnTo>
                  <a:lnTo>
                    <a:pt x="476465" y="370078"/>
                  </a:lnTo>
                  <a:lnTo>
                    <a:pt x="487337" y="362686"/>
                  </a:lnTo>
                  <a:lnTo>
                    <a:pt x="500659" y="359968"/>
                  </a:lnTo>
                  <a:lnTo>
                    <a:pt x="510933" y="361657"/>
                  </a:lnTo>
                  <a:lnTo>
                    <a:pt x="519988" y="366356"/>
                  </a:lnTo>
                  <a:lnTo>
                    <a:pt x="527050" y="373519"/>
                  </a:lnTo>
                  <a:lnTo>
                    <a:pt x="531342" y="382562"/>
                  </a:lnTo>
                  <a:lnTo>
                    <a:pt x="602170" y="382562"/>
                  </a:lnTo>
                  <a:lnTo>
                    <a:pt x="583869" y="330390"/>
                  </a:lnTo>
                  <a:lnTo>
                    <a:pt x="551408" y="286245"/>
                  </a:lnTo>
                  <a:lnTo>
                    <a:pt x="514565" y="258152"/>
                  </a:lnTo>
                  <a:lnTo>
                    <a:pt x="500659" y="250571"/>
                  </a:lnTo>
                  <a:lnTo>
                    <a:pt x="500659" y="337375"/>
                  </a:lnTo>
                  <a:lnTo>
                    <a:pt x="494753" y="343319"/>
                  </a:lnTo>
                  <a:lnTo>
                    <a:pt x="425107" y="343319"/>
                  </a:lnTo>
                  <a:lnTo>
                    <a:pt x="419633" y="351675"/>
                  </a:lnTo>
                  <a:lnTo>
                    <a:pt x="412280" y="358482"/>
                  </a:lnTo>
                  <a:lnTo>
                    <a:pt x="403364" y="363054"/>
                  </a:lnTo>
                  <a:lnTo>
                    <a:pt x="393242" y="364731"/>
                  </a:lnTo>
                  <a:lnTo>
                    <a:pt x="379920" y="362013"/>
                  </a:lnTo>
                  <a:lnTo>
                    <a:pt x="369049" y="354622"/>
                  </a:lnTo>
                  <a:lnTo>
                    <a:pt x="361708" y="343649"/>
                  </a:lnTo>
                  <a:lnTo>
                    <a:pt x="359016" y="330238"/>
                  </a:lnTo>
                  <a:lnTo>
                    <a:pt x="361708" y="316826"/>
                  </a:lnTo>
                  <a:lnTo>
                    <a:pt x="369049" y="305866"/>
                  </a:lnTo>
                  <a:lnTo>
                    <a:pt x="379920" y="298462"/>
                  </a:lnTo>
                  <a:lnTo>
                    <a:pt x="393242" y="295757"/>
                  </a:lnTo>
                  <a:lnTo>
                    <a:pt x="403529" y="297446"/>
                  </a:lnTo>
                  <a:lnTo>
                    <a:pt x="412724" y="302145"/>
                  </a:lnTo>
                  <a:lnTo>
                    <a:pt x="420128" y="309295"/>
                  </a:lnTo>
                  <a:lnTo>
                    <a:pt x="425107" y="318350"/>
                  </a:lnTo>
                  <a:lnTo>
                    <a:pt x="475869" y="318350"/>
                  </a:lnTo>
                  <a:lnTo>
                    <a:pt x="475869" y="242239"/>
                  </a:lnTo>
                  <a:lnTo>
                    <a:pt x="477050" y="241058"/>
                  </a:lnTo>
                  <a:lnTo>
                    <a:pt x="477050" y="239864"/>
                  </a:lnTo>
                  <a:lnTo>
                    <a:pt x="463359" y="235877"/>
                  </a:lnTo>
                  <a:lnTo>
                    <a:pt x="449021" y="232879"/>
                  </a:lnTo>
                  <a:lnTo>
                    <a:pt x="434225" y="231000"/>
                  </a:lnTo>
                  <a:lnTo>
                    <a:pt x="419214" y="230352"/>
                  </a:lnTo>
                  <a:lnTo>
                    <a:pt x="367322" y="237731"/>
                  </a:lnTo>
                  <a:lnTo>
                    <a:pt x="320814" y="258584"/>
                  </a:lnTo>
                  <a:lnTo>
                    <a:pt x="281952" y="290969"/>
                  </a:lnTo>
                  <a:lnTo>
                    <a:pt x="253009" y="332943"/>
                  </a:lnTo>
                  <a:lnTo>
                    <a:pt x="236245" y="382562"/>
                  </a:lnTo>
                  <a:lnTo>
                    <a:pt x="282282" y="382562"/>
                  </a:lnTo>
                  <a:lnTo>
                    <a:pt x="287261" y="373519"/>
                  </a:lnTo>
                  <a:lnTo>
                    <a:pt x="294678" y="366356"/>
                  </a:lnTo>
                  <a:lnTo>
                    <a:pt x="303860" y="361657"/>
                  </a:lnTo>
                  <a:lnTo>
                    <a:pt x="314159" y="359968"/>
                  </a:lnTo>
                  <a:lnTo>
                    <a:pt x="327101" y="362496"/>
                  </a:lnTo>
                  <a:lnTo>
                    <a:pt x="337172" y="369481"/>
                  </a:lnTo>
                  <a:lnTo>
                    <a:pt x="343700" y="380034"/>
                  </a:lnTo>
                  <a:lnTo>
                    <a:pt x="346024" y="393268"/>
                  </a:lnTo>
                  <a:lnTo>
                    <a:pt x="343331" y="406679"/>
                  </a:lnTo>
                  <a:lnTo>
                    <a:pt x="335991" y="417639"/>
                  </a:lnTo>
                  <a:lnTo>
                    <a:pt x="325107" y="425030"/>
                  </a:lnTo>
                  <a:lnTo>
                    <a:pt x="311797" y="427748"/>
                  </a:lnTo>
                  <a:lnTo>
                    <a:pt x="301510" y="426237"/>
                  </a:lnTo>
                  <a:lnTo>
                    <a:pt x="292315" y="421957"/>
                  </a:lnTo>
                  <a:lnTo>
                    <a:pt x="284899" y="415201"/>
                  </a:lnTo>
                  <a:lnTo>
                    <a:pt x="279920" y="406349"/>
                  </a:lnTo>
                  <a:lnTo>
                    <a:pt x="231533" y="406349"/>
                  </a:lnTo>
                  <a:lnTo>
                    <a:pt x="230352" y="411099"/>
                  </a:lnTo>
                  <a:lnTo>
                    <a:pt x="230352" y="419430"/>
                  </a:lnTo>
                  <a:lnTo>
                    <a:pt x="244665" y="492264"/>
                  </a:lnTo>
                  <a:lnTo>
                    <a:pt x="284645" y="552602"/>
                  </a:lnTo>
                  <a:lnTo>
                    <a:pt x="339090" y="591108"/>
                  </a:lnTo>
                  <a:lnTo>
                    <a:pt x="405041" y="607301"/>
                  </a:lnTo>
                  <a:lnTo>
                    <a:pt x="405041" y="543090"/>
                  </a:lnTo>
                  <a:lnTo>
                    <a:pt x="369633" y="515747"/>
                  </a:lnTo>
                  <a:lnTo>
                    <a:pt x="366090" y="513359"/>
                  </a:lnTo>
                  <a:lnTo>
                    <a:pt x="364909" y="509803"/>
                  </a:lnTo>
                  <a:lnTo>
                    <a:pt x="364909" y="475310"/>
                  </a:lnTo>
                  <a:lnTo>
                    <a:pt x="356793" y="470484"/>
                  </a:lnTo>
                  <a:lnTo>
                    <a:pt x="350456" y="463423"/>
                  </a:lnTo>
                  <a:lnTo>
                    <a:pt x="346316" y="454583"/>
                  </a:lnTo>
                  <a:lnTo>
                    <a:pt x="344843" y="444398"/>
                  </a:lnTo>
                  <a:lnTo>
                    <a:pt x="347535" y="430987"/>
                  </a:lnTo>
                  <a:lnTo>
                    <a:pt x="354876" y="420014"/>
                  </a:lnTo>
                  <a:lnTo>
                    <a:pt x="365760" y="412623"/>
                  </a:lnTo>
                  <a:lnTo>
                    <a:pt x="379082" y="409917"/>
                  </a:lnTo>
                  <a:lnTo>
                    <a:pt x="392391" y="412623"/>
                  </a:lnTo>
                  <a:lnTo>
                    <a:pt x="403275" y="420014"/>
                  </a:lnTo>
                  <a:lnTo>
                    <a:pt x="410616" y="430987"/>
                  </a:lnTo>
                  <a:lnTo>
                    <a:pt x="413308" y="444398"/>
                  </a:lnTo>
                  <a:lnTo>
                    <a:pt x="411441" y="454761"/>
                  </a:lnTo>
                  <a:lnTo>
                    <a:pt x="406374" y="464019"/>
                  </a:lnTo>
                  <a:lnTo>
                    <a:pt x="398868" y="471487"/>
                  </a:lnTo>
                  <a:lnTo>
                    <a:pt x="389699" y="476504"/>
                  </a:lnTo>
                  <a:lnTo>
                    <a:pt x="389699" y="500291"/>
                  </a:lnTo>
                  <a:lnTo>
                    <a:pt x="426288" y="527634"/>
                  </a:lnTo>
                  <a:lnTo>
                    <a:pt x="429831" y="530009"/>
                  </a:lnTo>
                  <a:lnTo>
                    <a:pt x="431012" y="533577"/>
                  </a:lnTo>
                  <a:lnTo>
                    <a:pt x="431012" y="607301"/>
                  </a:lnTo>
                  <a:lnTo>
                    <a:pt x="447598" y="605561"/>
                  </a:lnTo>
                  <a:lnTo>
                    <a:pt x="463626" y="602246"/>
                  </a:lnTo>
                  <a:lnTo>
                    <a:pt x="478980" y="597611"/>
                  </a:lnTo>
                  <a:lnTo>
                    <a:pt x="493572" y="591845"/>
                  </a:lnTo>
                  <a:lnTo>
                    <a:pt x="492391" y="588924"/>
                  </a:lnTo>
                  <a:lnTo>
                    <a:pt x="492099" y="579208"/>
                  </a:lnTo>
                  <a:lnTo>
                    <a:pt x="492391" y="501472"/>
                  </a:lnTo>
                  <a:lnTo>
                    <a:pt x="484276" y="496646"/>
                  </a:lnTo>
                  <a:lnTo>
                    <a:pt x="477939" y="489585"/>
                  </a:lnTo>
                  <a:lnTo>
                    <a:pt x="473798" y="480733"/>
                  </a:lnTo>
                  <a:lnTo>
                    <a:pt x="472325" y="470560"/>
                  </a:lnTo>
                  <a:lnTo>
                    <a:pt x="475018" y="457136"/>
                  </a:lnTo>
                  <a:lnTo>
                    <a:pt x="482358" y="446176"/>
                  </a:lnTo>
                  <a:lnTo>
                    <a:pt x="493242" y="438785"/>
                  </a:lnTo>
                  <a:lnTo>
                    <a:pt x="506564" y="436067"/>
                  </a:lnTo>
                  <a:lnTo>
                    <a:pt x="519874" y="438785"/>
                  </a:lnTo>
                  <a:lnTo>
                    <a:pt x="530758" y="446176"/>
                  </a:lnTo>
                  <a:lnTo>
                    <a:pt x="538099" y="457136"/>
                  </a:lnTo>
                  <a:lnTo>
                    <a:pt x="540791" y="470560"/>
                  </a:lnTo>
                  <a:lnTo>
                    <a:pt x="539089" y="480923"/>
                  </a:lnTo>
                  <a:lnTo>
                    <a:pt x="534301" y="490181"/>
                  </a:lnTo>
                  <a:lnTo>
                    <a:pt x="526846" y="497649"/>
                  </a:lnTo>
                  <a:lnTo>
                    <a:pt x="517182" y="502666"/>
                  </a:lnTo>
                  <a:lnTo>
                    <a:pt x="517182" y="579958"/>
                  </a:lnTo>
                  <a:lnTo>
                    <a:pt x="556260" y="548665"/>
                  </a:lnTo>
                  <a:lnTo>
                    <a:pt x="585495" y="508012"/>
                  </a:lnTo>
                  <a:lnTo>
                    <a:pt x="602996" y="460222"/>
                  </a:lnTo>
                  <a:lnTo>
                    <a:pt x="606894" y="407530"/>
                  </a:lnTo>
                  <a:close/>
                </a:path>
                <a:path extrusionOk="0" h="838200" w="838200">
                  <a:moveTo>
                    <a:pt x="837653" y="292023"/>
                  </a:moveTo>
                  <a:lnTo>
                    <a:pt x="823976" y="250837"/>
                  </a:lnTo>
                  <a:lnTo>
                    <a:pt x="804583" y="212318"/>
                  </a:lnTo>
                  <a:lnTo>
                    <a:pt x="800938" y="209791"/>
                  </a:lnTo>
                  <a:lnTo>
                    <a:pt x="799312" y="208661"/>
                  </a:lnTo>
                  <a:lnTo>
                    <a:pt x="793153" y="206870"/>
                  </a:lnTo>
                  <a:lnTo>
                    <a:pt x="786511" y="207162"/>
                  </a:lnTo>
                  <a:lnTo>
                    <a:pt x="754595" y="209791"/>
                  </a:lnTo>
                  <a:lnTo>
                    <a:pt x="722934" y="204673"/>
                  </a:lnTo>
                  <a:lnTo>
                    <a:pt x="693026" y="191833"/>
                  </a:lnTo>
                  <a:lnTo>
                    <a:pt x="670255" y="174231"/>
                  </a:lnTo>
                  <a:lnTo>
                    <a:pt x="670255" y="418833"/>
                  </a:lnTo>
                  <a:lnTo>
                    <a:pt x="666203" y="464019"/>
                  </a:lnTo>
                  <a:lnTo>
                    <a:pt x="654519" y="506564"/>
                  </a:lnTo>
                  <a:lnTo>
                    <a:pt x="635927" y="545731"/>
                  </a:lnTo>
                  <a:lnTo>
                    <a:pt x="611124" y="580821"/>
                  </a:lnTo>
                  <a:lnTo>
                    <a:pt x="580821" y="611124"/>
                  </a:lnTo>
                  <a:lnTo>
                    <a:pt x="545731" y="635927"/>
                  </a:lnTo>
                  <a:lnTo>
                    <a:pt x="506552" y="654532"/>
                  </a:lnTo>
                  <a:lnTo>
                    <a:pt x="464019" y="666203"/>
                  </a:lnTo>
                  <a:lnTo>
                    <a:pt x="418820" y="670255"/>
                  </a:lnTo>
                  <a:lnTo>
                    <a:pt x="373634" y="666203"/>
                  </a:lnTo>
                  <a:lnTo>
                    <a:pt x="331089" y="654532"/>
                  </a:lnTo>
                  <a:lnTo>
                    <a:pt x="291922" y="635927"/>
                  </a:lnTo>
                  <a:lnTo>
                    <a:pt x="256832" y="611124"/>
                  </a:lnTo>
                  <a:lnTo>
                    <a:pt x="226529" y="580821"/>
                  </a:lnTo>
                  <a:lnTo>
                    <a:pt x="201714" y="545731"/>
                  </a:lnTo>
                  <a:lnTo>
                    <a:pt x="183121" y="506564"/>
                  </a:lnTo>
                  <a:lnTo>
                    <a:pt x="171437" y="464019"/>
                  </a:lnTo>
                  <a:lnTo>
                    <a:pt x="167386" y="418820"/>
                  </a:lnTo>
                  <a:lnTo>
                    <a:pt x="171437" y="373634"/>
                  </a:lnTo>
                  <a:lnTo>
                    <a:pt x="183121" y="331101"/>
                  </a:lnTo>
                  <a:lnTo>
                    <a:pt x="201714" y="291922"/>
                  </a:lnTo>
                  <a:lnTo>
                    <a:pt x="226529" y="256832"/>
                  </a:lnTo>
                  <a:lnTo>
                    <a:pt x="256832" y="226529"/>
                  </a:lnTo>
                  <a:lnTo>
                    <a:pt x="280517" y="209791"/>
                  </a:lnTo>
                  <a:lnTo>
                    <a:pt x="291922" y="201726"/>
                  </a:lnTo>
                  <a:lnTo>
                    <a:pt x="331089" y="183121"/>
                  </a:lnTo>
                  <a:lnTo>
                    <a:pt x="373634" y="171450"/>
                  </a:lnTo>
                  <a:lnTo>
                    <a:pt x="418820" y="167398"/>
                  </a:lnTo>
                  <a:lnTo>
                    <a:pt x="464019" y="171450"/>
                  </a:lnTo>
                  <a:lnTo>
                    <a:pt x="506552" y="183121"/>
                  </a:lnTo>
                  <a:lnTo>
                    <a:pt x="545731" y="201726"/>
                  </a:lnTo>
                  <a:lnTo>
                    <a:pt x="580821" y="226529"/>
                  </a:lnTo>
                  <a:lnTo>
                    <a:pt x="611124" y="256832"/>
                  </a:lnTo>
                  <a:lnTo>
                    <a:pt x="635927" y="291922"/>
                  </a:lnTo>
                  <a:lnTo>
                    <a:pt x="654519" y="331101"/>
                  </a:lnTo>
                  <a:lnTo>
                    <a:pt x="666203" y="373634"/>
                  </a:lnTo>
                  <a:lnTo>
                    <a:pt x="670255" y="418833"/>
                  </a:lnTo>
                  <a:lnTo>
                    <a:pt x="670255" y="174231"/>
                  </a:lnTo>
                  <a:lnTo>
                    <a:pt x="666407" y="171246"/>
                  </a:lnTo>
                  <a:lnTo>
                    <a:pt x="663435" y="167398"/>
                  </a:lnTo>
                  <a:lnTo>
                    <a:pt x="645820" y="144627"/>
                  </a:lnTo>
                  <a:lnTo>
                    <a:pt x="632980" y="114719"/>
                  </a:lnTo>
                  <a:lnTo>
                    <a:pt x="627862" y="83045"/>
                  </a:lnTo>
                  <a:lnTo>
                    <a:pt x="629043" y="68694"/>
                  </a:lnTo>
                  <a:lnTo>
                    <a:pt x="630491" y="51130"/>
                  </a:lnTo>
                  <a:lnTo>
                    <a:pt x="630770" y="44488"/>
                  </a:lnTo>
                  <a:lnTo>
                    <a:pt x="586803" y="13677"/>
                  </a:lnTo>
                  <a:lnTo>
                    <a:pt x="545617" y="12"/>
                  </a:lnTo>
                  <a:lnTo>
                    <a:pt x="539305" y="1143"/>
                  </a:lnTo>
                  <a:lnTo>
                    <a:pt x="533679" y="4229"/>
                  </a:lnTo>
                  <a:lnTo>
                    <a:pt x="529170" y="9144"/>
                  </a:lnTo>
                  <a:lnTo>
                    <a:pt x="508469" y="33566"/>
                  </a:lnTo>
                  <a:lnTo>
                    <a:pt x="482460" y="52362"/>
                  </a:lnTo>
                  <a:lnTo>
                    <a:pt x="452221" y="64427"/>
                  </a:lnTo>
                  <a:lnTo>
                    <a:pt x="418820" y="68694"/>
                  </a:lnTo>
                  <a:lnTo>
                    <a:pt x="385432" y="64427"/>
                  </a:lnTo>
                  <a:lnTo>
                    <a:pt x="355193" y="52362"/>
                  </a:lnTo>
                  <a:lnTo>
                    <a:pt x="329184" y="33566"/>
                  </a:lnTo>
                  <a:lnTo>
                    <a:pt x="308470" y="9144"/>
                  </a:lnTo>
                  <a:lnTo>
                    <a:pt x="303974" y="4229"/>
                  </a:lnTo>
                  <a:lnTo>
                    <a:pt x="298348" y="1143"/>
                  </a:lnTo>
                  <a:lnTo>
                    <a:pt x="292036" y="0"/>
                  </a:lnTo>
                  <a:lnTo>
                    <a:pt x="285419" y="1003"/>
                  </a:lnTo>
                  <a:lnTo>
                    <a:pt x="234073" y="21056"/>
                  </a:lnTo>
                  <a:lnTo>
                    <a:pt x="206870" y="44488"/>
                  </a:lnTo>
                  <a:lnTo>
                    <a:pt x="207162" y="51130"/>
                  </a:lnTo>
                  <a:lnTo>
                    <a:pt x="209791" y="83058"/>
                  </a:lnTo>
                  <a:lnTo>
                    <a:pt x="204673" y="114719"/>
                  </a:lnTo>
                  <a:lnTo>
                    <a:pt x="171234" y="171246"/>
                  </a:lnTo>
                  <a:lnTo>
                    <a:pt x="114719" y="204673"/>
                  </a:lnTo>
                  <a:lnTo>
                    <a:pt x="83045" y="209791"/>
                  </a:lnTo>
                  <a:lnTo>
                    <a:pt x="51142" y="207162"/>
                  </a:lnTo>
                  <a:lnTo>
                    <a:pt x="44500" y="206870"/>
                  </a:lnTo>
                  <a:lnTo>
                    <a:pt x="13665" y="250837"/>
                  </a:lnTo>
                  <a:lnTo>
                    <a:pt x="0" y="292023"/>
                  </a:lnTo>
                  <a:lnTo>
                    <a:pt x="1130" y="298348"/>
                  </a:lnTo>
                  <a:lnTo>
                    <a:pt x="4216" y="303961"/>
                  </a:lnTo>
                  <a:lnTo>
                    <a:pt x="9118" y="308470"/>
                  </a:lnTo>
                  <a:lnTo>
                    <a:pt x="33566" y="329171"/>
                  </a:lnTo>
                  <a:lnTo>
                    <a:pt x="52362" y="355193"/>
                  </a:lnTo>
                  <a:lnTo>
                    <a:pt x="64414" y="385432"/>
                  </a:lnTo>
                  <a:lnTo>
                    <a:pt x="68668" y="418833"/>
                  </a:lnTo>
                  <a:lnTo>
                    <a:pt x="64414" y="452208"/>
                  </a:lnTo>
                  <a:lnTo>
                    <a:pt x="52349" y="482447"/>
                  </a:lnTo>
                  <a:lnTo>
                    <a:pt x="33566" y="508457"/>
                  </a:lnTo>
                  <a:lnTo>
                    <a:pt x="9118" y="529170"/>
                  </a:lnTo>
                  <a:lnTo>
                    <a:pt x="4216" y="533666"/>
                  </a:lnTo>
                  <a:lnTo>
                    <a:pt x="1130" y="539292"/>
                  </a:lnTo>
                  <a:lnTo>
                    <a:pt x="0" y="545604"/>
                  </a:lnTo>
                  <a:lnTo>
                    <a:pt x="990" y="552196"/>
                  </a:lnTo>
                  <a:lnTo>
                    <a:pt x="21056" y="603580"/>
                  </a:lnTo>
                  <a:lnTo>
                    <a:pt x="44500" y="630770"/>
                  </a:lnTo>
                  <a:lnTo>
                    <a:pt x="51142" y="630478"/>
                  </a:lnTo>
                  <a:lnTo>
                    <a:pt x="83045" y="627862"/>
                  </a:lnTo>
                  <a:lnTo>
                    <a:pt x="114706" y="632968"/>
                  </a:lnTo>
                  <a:lnTo>
                    <a:pt x="171234" y="666419"/>
                  </a:lnTo>
                  <a:lnTo>
                    <a:pt x="204685" y="722947"/>
                  </a:lnTo>
                  <a:lnTo>
                    <a:pt x="209791" y="754608"/>
                  </a:lnTo>
                  <a:lnTo>
                    <a:pt x="207162" y="786523"/>
                  </a:lnTo>
                  <a:lnTo>
                    <a:pt x="206870" y="793178"/>
                  </a:lnTo>
                  <a:lnTo>
                    <a:pt x="250863" y="823988"/>
                  </a:lnTo>
                  <a:lnTo>
                    <a:pt x="292036" y="837641"/>
                  </a:lnTo>
                  <a:lnTo>
                    <a:pt x="298348" y="836510"/>
                  </a:lnTo>
                  <a:lnTo>
                    <a:pt x="303974" y="833424"/>
                  </a:lnTo>
                  <a:lnTo>
                    <a:pt x="308470" y="828509"/>
                  </a:lnTo>
                  <a:lnTo>
                    <a:pt x="329184" y="804087"/>
                  </a:lnTo>
                  <a:lnTo>
                    <a:pt x="355193" y="785291"/>
                  </a:lnTo>
                  <a:lnTo>
                    <a:pt x="385432" y="773239"/>
                  </a:lnTo>
                  <a:lnTo>
                    <a:pt x="418820" y="768972"/>
                  </a:lnTo>
                  <a:lnTo>
                    <a:pt x="452221" y="773239"/>
                  </a:lnTo>
                  <a:lnTo>
                    <a:pt x="482460" y="785291"/>
                  </a:lnTo>
                  <a:lnTo>
                    <a:pt x="508469" y="804087"/>
                  </a:lnTo>
                  <a:lnTo>
                    <a:pt x="529170" y="828509"/>
                  </a:lnTo>
                  <a:lnTo>
                    <a:pt x="533679" y="833424"/>
                  </a:lnTo>
                  <a:lnTo>
                    <a:pt x="539305" y="836510"/>
                  </a:lnTo>
                  <a:lnTo>
                    <a:pt x="545617" y="837641"/>
                  </a:lnTo>
                  <a:lnTo>
                    <a:pt x="552208" y="836650"/>
                  </a:lnTo>
                  <a:lnTo>
                    <a:pt x="603592" y="816597"/>
                  </a:lnTo>
                  <a:lnTo>
                    <a:pt x="630783" y="793178"/>
                  </a:lnTo>
                  <a:lnTo>
                    <a:pt x="630491" y="786523"/>
                  </a:lnTo>
                  <a:lnTo>
                    <a:pt x="629043" y="768972"/>
                  </a:lnTo>
                  <a:lnTo>
                    <a:pt x="627862" y="754608"/>
                  </a:lnTo>
                  <a:lnTo>
                    <a:pt x="645820" y="693039"/>
                  </a:lnTo>
                  <a:lnTo>
                    <a:pt x="693026" y="645833"/>
                  </a:lnTo>
                  <a:lnTo>
                    <a:pt x="754608" y="627862"/>
                  </a:lnTo>
                  <a:lnTo>
                    <a:pt x="786523" y="630478"/>
                  </a:lnTo>
                  <a:lnTo>
                    <a:pt x="793165" y="630770"/>
                  </a:lnTo>
                  <a:lnTo>
                    <a:pt x="799325" y="628992"/>
                  </a:lnTo>
                  <a:lnTo>
                    <a:pt x="800938" y="627862"/>
                  </a:lnTo>
                  <a:lnTo>
                    <a:pt x="804583" y="625322"/>
                  </a:lnTo>
                  <a:lnTo>
                    <a:pt x="823988" y="586803"/>
                  </a:lnTo>
                  <a:lnTo>
                    <a:pt x="837653" y="545604"/>
                  </a:lnTo>
                  <a:lnTo>
                    <a:pt x="836523" y="539292"/>
                  </a:lnTo>
                  <a:lnTo>
                    <a:pt x="833424" y="533666"/>
                  </a:lnTo>
                  <a:lnTo>
                    <a:pt x="828522" y="529170"/>
                  </a:lnTo>
                  <a:lnTo>
                    <a:pt x="804075" y="508457"/>
                  </a:lnTo>
                  <a:lnTo>
                    <a:pt x="785291" y="482447"/>
                  </a:lnTo>
                  <a:lnTo>
                    <a:pt x="773239" y="452208"/>
                  </a:lnTo>
                  <a:lnTo>
                    <a:pt x="768985" y="418820"/>
                  </a:lnTo>
                  <a:lnTo>
                    <a:pt x="773239" y="385432"/>
                  </a:lnTo>
                  <a:lnTo>
                    <a:pt x="785304" y="355193"/>
                  </a:lnTo>
                  <a:lnTo>
                    <a:pt x="804087" y="329171"/>
                  </a:lnTo>
                  <a:lnTo>
                    <a:pt x="828522" y="308470"/>
                  </a:lnTo>
                  <a:lnTo>
                    <a:pt x="833424" y="303961"/>
                  </a:lnTo>
                  <a:lnTo>
                    <a:pt x="836523" y="298335"/>
                  </a:lnTo>
                  <a:lnTo>
                    <a:pt x="837653" y="292023"/>
                  </a:lnTo>
                  <a:close/>
                </a:path>
              </a:pathLst>
            </a:custGeom>
            <a:solidFill>
              <a:srgbClr val="B3BFD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148" name="Google Shape;148;p2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047327" y="8189150"/>
              <a:ext cx="543903" cy="5435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" name="Google Shape;149;p21"/>
          <p:cNvGrpSpPr/>
          <p:nvPr/>
        </p:nvGrpSpPr>
        <p:grpSpPr>
          <a:xfrm>
            <a:off x="4448175" y="1857244"/>
            <a:ext cx="1071806" cy="809790"/>
            <a:chOff x="9779806" y="4083645"/>
            <a:chExt cx="2356485" cy="1780539"/>
          </a:xfrm>
        </p:grpSpPr>
        <p:sp>
          <p:nvSpPr>
            <p:cNvPr id="150" name="Google Shape;150;p21"/>
            <p:cNvSpPr/>
            <p:nvPr/>
          </p:nvSpPr>
          <p:spPr>
            <a:xfrm>
              <a:off x="9779806" y="4083645"/>
              <a:ext cx="2356485" cy="1780539"/>
            </a:xfrm>
            <a:custGeom>
              <a:rect b="b" l="l" r="r" t="t"/>
              <a:pathLst>
                <a:path extrusionOk="0" h="1780539" w="2356484">
                  <a:moveTo>
                    <a:pt x="2355949" y="28"/>
                  </a:moveTo>
                  <a:lnTo>
                    <a:pt x="0" y="0"/>
                  </a:lnTo>
                  <a:lnTo>
                    <a:pt x="0" y="1780050"/>
                  </a:lnTo>
                  <a:lnTo>
                    <a:pt x="307313" y="1477060"/>
                  </a:lnTo>
                  <a:lnTo>
                    <a:pt x="2355949" y="1476669"/>
                  </a:lnTo>
                  <a:lnTo>
                    <a:pt x="2355949" y="28"/>
                  </a:lnTo>
                  <a:close/>
                </a:path>
              </a:pathLst>
            </a:custGeom>
            <a:solidFill>
              <a:srgbClr val="EDF0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10556748" y="4447139"/>
              <a:ext cx="812800" cy="739140"/>
            </a:xfrm>
            <a:custGeom>
              <a:rect b="b" l="l" r="r" t="t"/>
              <a:pathLst>
                <a:path extrusionOk="0" h="739139" w="812800">
                  <a:moveTo>
                    <a:pt x="426897" y="395986"/>
                  </a:moveTo>
                  <a:lnTo>
                    <a:pt x="423113" y="392201"/>
                  </a:lnTo>
                  <a:lnTo>
                    <a:pt x="418452" y="392201"/>
                  </a:lnTo>
                  <a:lnTo>
                    <a:pt x="289280" y="392201"/>
                  </a:lnTo>
                  <a:lnTo>
                    <a:pt x="285496" y="395986"/>
                  </a:lnTo>
                  <a:lnTo>
                    <a:pt x="285496" y="525538"/>
                  </a:lnTo>
                  <a:lnTo>
                    <a:pt x="289280" y="529323"/>
                  </a:lnTo>
                  <a:lnTo>
                    <a:pt x="423113" y="529323"/>
                  </a:lnTo>
                  <a:lnTo>
                    <a:pt x="426897" y="525538"/>
                  </a:lnTo>
                  <a:lnTo>
                    <a:pt x="426897" y="395986"/>
                  </a:lnTo>
                  <a:close/>
                </a:path>
                <a:path extrusionOk="0" h="739139" w="812800">
                  <a:moveTo>
                    <a:pt x="426910" y="192341"/>
                  </a:moveTo>
                  <a:lnTo>
                    <a:pt x="419557" y="184988"/>
                  </a:lnTo>
                  <a:lnTo>
                    <a:pt x="291719" y="184988"/>
                  </a:lnTo>
                  <a:lnTo>
                    <a:pt x="289560" y="185877"/>
                  </a:lnTo>
                  <a:lnTo>
                    <a:pt x="286385" y="189052"/>
                  </a:lnTo>
                  <a:lnTo>
                    <a:pt x="285496" y="191211"/>
                  </a:lnTo>
                  <a:lnTo>
                    <a:pt x="285496" y="324459"/>
                  </a:lnTo>
                  <a:lnTo>
                    <a:pt x="286385" y="326605"/>
                  </a:lnTo>
                  <a:lnTo>
                    <a:pt x="289560" y="329780"/>
                  </a:lnTo>
                  <a:lnTo>
                    <a:pt x="291719" y="330669"/>
                  </a:lnTo>
                  <a:lnTo>
                    <a:pt x="420687" y="330669"/>
                  </a:lnTo>
                  <a:lnTo>
                    <a:pt x="422846" y="329780"/>
                  </a:lnTo>
                  <a:lnTo>
                    <a:pt x="426008" y="326605"/>
                  </a:lnTo>
                  <a:lnTo>
                    <a:pt x="426910" y="324459"/>
                  </a:lnTo>
                  <a:lnTo>
                    <a:pt x="426910" y="192341"/>
                  </a:lnTo>
                  <a:close/>
                </a:path>
                <a:path extrusionOk="0" h="739139" w="812800">
                  <a:moveTo>
                    <a:pt x="482600" y="42837"/>
                  </a:moveTo>
                  <a:lnTo>
                    <a:pt x="458139" y="6235"/>
                  </a:lnTo>
                  <a:lnTo>
                    <a:pt x="439762" y="0"/>
                  </a:lnTo>
                  <a:lnTo>
                    <a:pt x="42837" y="0"/>
                  </a:lnTo>
                  <a:lnTo>
                    <a:pt x="6235" y="24460"/>
                  </a:lnTo>
                  <a:lnTo>
                    <a:pt x="0" y="42837"/>
                  </a:lnTo>
                  <a:lnTo>
                    <a:pt x="0" y="696112"/>
                  </a:lnTo>
                  <a:lnTo>
                    <a:pt x="24460" y="732713"/>
                  </a:lnTo>
                  <a:lnTo>
                    <a:pt x="42837" y="738949"/>
                  </a:lnTo>
                  <a:lnTo>
                    <a:pt x="439762" y="738949"/>
                  </a:lnTo>
                  <a:lnTo>
                    <a:pt x="476364" y="714489"/>
                  </a:lnTo>
                  <a:lnTo>
                    <a:pt x="482600" y="696112"/>
                  </a:lnTo>
                  <a:lnTo>
                    <a:pt x="482600" y="667232"/>
                  </a:lnTo>
                  <a:lnTo>
                    <a:pt x="482600" y="632117"/>
                  </a:lnTo>
                  <a:lnTo>
                    <a:pt x="482600" y="571652"/>
                  </a:lnTo>
                  <a:lnTo>
                    <a:pt x="433285" y="571652"/>
                  </a:lnTo>
                  <a:lnTo>
                    <a:pt x="433285" y="617029"/>
                  </a:lnTo>
                  <a:lnTo>
                    <a:pt x="431114" y="622249"/>
                  </a:lnTo>
                  <a:lnTo>
                    <a:pt x="423405" y="629958"/>
                  </a:lnTo>
                  <a:lnTo>
                    <a:pt x="418185" y="632117"/>
                  </a:lnTo>
                  <a:lnTo>
                    <a:pt x="298170" y="632117"/>
                  </a:lnTo>
                  <a:lnTo>
                    <a:pt x="298170" y="680681"/>
                  </a:lnTo>
                  <a:lnTo>
                    <a:pt x="298170" y="690397"/>
                  </a:lnTo>
                  <a:lnTo>
                    <a:pt x="296252" y="695058"/>
                  </a:lnTo>
                  <a:lnTo>
                    <a:pt x="289382" y="701916"/>
                  </a:lnTo>
                  <a:lnTo>
                    <a:pt x="284721" y="703846"/>
                  </a:lnTo>
                  <a:lnTo>
                    <a:pt x="197878" y="703846"/>
                  </a:lnTo>
                  <a:lnTo>
                    <a:pt x="193217" y="701916"/>
                  </a:lnTo>
                  <a:lnTo>
                    <a:pt x="186347" y="695058"/>
                  </a:lnTo>
                  <a:lnTo>
                    <a:pt x="184416" y="690397"/>
                  </a:lnTo>
                  <a:lnTo>
                    <a:pt x="184416" y="680681"/>
                  </a:lnTo>
                  <a:lnTo>
                    <a:pt x="186347" y="676021"/>
                  </a:lnTo>
                  <a:lnTo>
                    <a:pt x="193217" y="669150"/>
                  </a:lnTo>
                  <a:lnTo>
                    <a:pt x="197878" y="667232"/>
                  </a:lnTo>
                  <a:lnTo>
                    <a:pt x="284721" y="667232"/>
                  </a:lnTo>
                  <a:lnTo>
                    <a:pt x="289382" y="669150"/>
                  </a:lnTo>
                  <a:lnTo>
                    <a:pt x="296252" y="676021"/>
                  </a:lnTo>
                  <a:lnTo>
                    <a:pt x="298170" y="680681"/>
                  </a:lnTo>
                  <a:lnTo>
                    <a:pt x="298170" y="632117"/>
                  </a:lnTo>
                  <a:lnTo>
                    <a:pt x="64414" y="632117"/>
                  </a:lnTo>
                  <a:lnTo>
                    <a:pt x="59182" y="629958"/>
                  </a:lnTo>
                  <a:lnTo>
                    <a:pt x="51485" y="622249"/>
                  </a:lnTo>
                  <a:lnTo>
                    <a:pt x="49314" y="617029"/>
                  </a:lnTo>
                  <a:lnTo>
                    <a:pt x="49314" y="97307"/>
                  </a:lnTo>
                  <a:lnTo>
                    <a:pt x="51485" y="92087"/>
                  </a:lnTo>
                  <a:lnTo>
                    <a:pt x="59182" y="84378"/>
                  </a:lnTo>
                  <a:lnTo>
                    <a:pt x="64414" y="82219"/>
                  </a:lnTo>
                  <a:lnTo>
                    <a:pt x="418185" y="82219"/>
                  </a:lnTo>
                  <a:lnTo>
                    <a:pt x="423405" y="84378"/>
                  </a:lnTo>
                  <a:lnTo>
                    <a:pt x="431114" y="92087"/>
                  </a:lnTo>
                  <a:lnTo>
                    <a:pt x="433285" y="97307"/>
                  </a:lnTo>
                  <a:lnTo>
                    <a:pt x="433285" y="142684"/>
                  </a:lnTo>
                  <a:lnTo>
                    <a:pt x="482600" y="142684"/>
                  </a:lnTo>
                  <a:lnTo>
                    <a:pt x="482600" y="82219"/>
                  </a:lnTo>
                  <a:lnTo>
                    <a:pt x="482600" y="42837"/>
                  </a:lnTo>
                  <a:close/>
                </a:path>
                <a:path extrusionOk="0" h="739139" w="812800">
                  <a:moveTo>
                    <a:pt x="601421" y="29933"/>
                  </a:moveTo>
                  <a:lnTo>
                    <a:pt x="598754" y="23482"/>
                  </a:lnTo>
                  <a:lnTo>
                    <a:pt x="589229" y="13970"/>
                  </a:lnTo>
                  <a:lnTo>
                    <a:pt x="582777" y="11290"/>
                  </a:lnTo>
                  <a:lnTo>
                    <a:pt x="569328" y="11290"/>
                  </a:lnTo>
                  <a:lnTo>
                    <a:pt x="562864" y="13970"/>
                  </a:lnTo>
                  <a:lnTo>
                    <a:pt x="553351" y="23482"/>
                  </a:lnTo>
                  <a:lnTo>
                    <a:pt x="550684" y="29933"/>
                  </a:lnTo>
                  <a:lnTo>
                    <a:pt x="550684" y="99237"/>
                  </a:lnTo>
                  <a:lnTo>
                    <a:pt x="572719" y="121285"/>
                  </a:lnTo>
                  <a:lnTo>
                    <a:pt x="582777" y="121285"/>
                  </a:lnTo>
                  <a:lnTo>
                    <a:pt x="589229" y="118605"/>
                  </a:lnTo>
                  <a:lnTo>
                    <a:pt x="598754" y="109093"/>
                  </a:lnTo>
                  <a:lnTo>
                    <a:pt x="601421" y="102641"/>
                  </a:lnTo>
                  <a:lnTo>
                    <a:pt x="601421" y="29933"/>
                  </a:lnTo>
                  <a:close/>
                </a:path>
                <a:path extrusionOk="0" h="739139" w="812800">
                  <a:moveTo>
                    <a:pt x="629831" y="395274"/>
                  </a:moveTo>
                  <a:lnTo>
                    <a:pt x="622490" y="387921"/>
                  </a:lnTo>
                  <a:lnTo>
                    <a:pt x="621372" y="387921"/>
                  </a:lnTo>
                  <a:lnTo>
                    <a:pt x="496887" y="392201"/>
                  </a:lnTo>
                  <a:lnTo>
                    <a:pt x="494639" y="392201"/>
                  </a:lnTo>
                  <a:lnTo>
                    <a:pt x="492493" y="393090"/>
                  </a:lnTo>
                  <a:lnTo>
                    <a:pt x="489318" y="396265"/>
                  </a:lnTo>
                  <a:lnTo>
                    <a:pt x="488429" y="398411"/>
                  </a:lnTo>
                  <a:lnTo>
                    <a:pt x="488429" y="523113"/>
                  </a:lnTo>
                  <a:lnTo>
                    <a:pt x="489318" y="525259"/>
                  </a:lnTo>
                  <a:lnTo>
                    <a:pt x="492493" y="528434"/>
                  </a:lnTo>
                  <a:lnTo>
                    <a:pt x="494639" y="529323"/>
                  </a:lnTo>
                  <a:lnTo>
                    <a:pt x="622490" y="529323"/>
                  </a:lnTo>
                  <a:lnTo>
                    <a:pt x="629831" y="521982"/>
                  </a:lnTo>
                  <a:lnTo>
                    <a:pt x="629831" y="395274"/>
                  </a:lnTo>
                  <a:close/>
                </a:path>
                <a:path extrusionOk="0" h="739139" w="812800">
                  <a:moveTo>
                    <a:pt x="652907" y="278498"/>
                  </a:moveTo>
                  <a:lnTo>
                    <a:pt x="652602" y="276186"/>
                  </a:lnTo>
                  <a:lnTo>
                    <a:pt x="588124" y="164490"/>
                  </a:lnTo>
                  <a:lnTo>
                    <a:pt x="586270" y="163080"/>
                  </a:lnTo>
                  <a:lnTo>
                    <a:pt x="581939" y="161912"/>
                  </a:lnTo>
                  <a:lnTo>
                    <a:pt x="579628" y="162217"/>
                  </a:lnTo>
                  <a:lnTo>
                    <a:pt x="577684" y="163347"/>
                  </a:lnTo>
                  <a:lnTo>
                    <a:pt x="469874" y="229857"/>
                  </a:lnTo>
                  <a:lnTo>
                    <a:pt x="468909" y="230416"/>
                  </a:lnTo>
                  <a:lnTo>
                    <a:pt x="465569" y="237185"/>
                  </a:lnTo>
                  <a:lnTo>
                    <a:pt x="465861" y="239395"/>
                  </a:lnTo>
                  <a:lnTo>
                    <a:pt x="466229" y="240449"/>
                  </a:lnTo>
                  <a:lnTo>
                    <a:pt x="530148" y="351167"/>
                  </a:lnTo>
                  <a:lnTo>
                    <a:pt x="531990" y="352590"/>
                  </a:lnTo>
                  <a:lnTo>
                    <a:pt x="536333" y="353745"/>
                  </a:lnTo>
                  <a:lnTo>
                    <a:pt x="538632" y="353441"/>
                  </a:lnTo>
                  <a:lnTo>
                    <a:pt x="540575" y="352323"/>
                  </a:lnTo>
                  <a:lnTo>
                    <a:pt x="648385" y="285800"/>
                  </a:lnTo>
                  <a:lnTo>
                    <a:pt x="650328" y="284683"/>
                  </a:lnTo>
                  <a:lnTo>
                    <a:pt x="651751" y="282829"/>
                  </a:lnTo>
                  <a:lnTo>
                    <a:pt x="652907" y="278498"/>
                  </a:lnTo>
                  <a:close/>
                </a:path>
                <a:path extrusionOk="0" h="739139" w="812800">
                  <a:moveTo>
                    <a:pt x="758050" y="81254"/>
                  </a:moveTo>
                  <a:lnTo>
                    <a:pt x="757389" y="78270"/>
                  </a:lnTo>
                  <a:lnTo>
                    <a:pt x="754811" y="72809"/>
                  </a:lnTo>
                  <a:lnTo>
                    <a:pt x="752944" y="70383"/>
                  </a:lnTo>
                  <a:lnTo>
                    <a:pt x="750620" y="68465"/>
                  </a:lnTo>
                  <a:lnTo>
                    <a:pt x="745858" y="63703"/>
                  </a:lnTo>
                  <a:lnTo>
                    <a:pt x="739406" y="61036"/>
                  </a:lnTo>
                  <a:lnTo>
                    <a:pt x="725944" y="61036"/>
                  </a:lnTo>
                  <a:lnTo>
                    <a:pt x="719493" y="63703"/>
                  </a:lnTo>
                  <a:lnTo>
                    <a:pt x="714743" y="68465"/>
                  </a:lnTo>
                  <a:lnTo>
                    <a:pt x="663676" y="115252"/>
                  </a:lnTo>
                  <a:lnTo>
                    <a:pt x="661314" y="117614"/>
                  </a:lnTo>
                  <a:lnTo>
                    <a:pt x="659447" y="120408"/>
                  </a:lnTo>
                  <a:lnTo>
                    <a:pt x="656894" y="126568"/>
                  </a:lnTo>
                  <a:lnTo>
                    <a:pt x="656247" y="129870"/>
                  </a:lnTo>
                  <a:lnTo>
                    <a:pt x="656247" y="136525"/>
                  </a:lnTo>
                  <a:lnTo>
                    <a:pt x="674890" y="158572"/>
                  </a:lnTo>
                  <a:lnTo>
                    <a:pt x="688352" y="158572"/>
                  </a:lnTo>
                  <a:lnTo>
                    <a:pt x="694804" y="155892"/>
                  </a:lnTo>
                  <a:lnTo>
                    <a:pt x="750620" y="100076"/>
                  </a:lnTo>
                  <a:lnTo>
                    <a:pt x="752944" y="98145"/>
                  </a:lnTo>
                  <a:lnTo>
                    <a:pt x="754824" y="95732"/>
                  </a:lnTo>
                  <a:lnTo>
                    <a:pt x="757389" y="90271"/>
                  </a:lnTo>
                  <a:lnTo>
                    <a:pt x="758050" y="87287"/>
                  </a:lnTo>
                  <a:lnTo>
                    <a:pt x="758050" y="81254"/>
                  </a:lnTo>
                  <a:close/>
                </a:path>
                <a:path extrusionOk="0" h="739139" w="812800">
                  <a:moveTo>
                    <a:pt x="812533" y="236308"/>
                  </a:moveTo>
                  <a:lnTo>
                    <a:pt x="809853" y="229844"/>
                  </a:lnTo>
                  <a:lnTo>
                    <a:pt x="800341" y="220332"/>
                  </a:lnTo>
                  <a:lnTo>
                    <a:pt x="793889" y="217665"/>
                  </a:lnTo>
                  <a:lnTo>
                    <a:pt x="787158" y="217665"/>
                  </a:lnTo>
                  <a:lnTo>
                    <a:pt x="718908" y="213385"/>
                  </a:lnTo>
                  <a:lnTo>
                    <a:pt x="712177" y="213385"/>
                  </a:lnTo>
                  <a:lnTo>
                    <a:pt x="705726" y="216065"/>
                  </a:lnTo>
                  <a:lnTo>
                    <a:pt x="696201" y="225577"/>
                  </a:lnTo>
                  <a:lnTo>
                    <a:pt x="693534" y="232029"/>
                  </a:lnTo>
                  <a:lnTo>
                    <a:pt x="693534" y="245491"/>
                  </a:lnTo>
                  <a:lnTo>
                    <a:pt x="696201" y="251942"/>
                  </a:lnTo>
                  <a:lnTo>
                    <a:pt x="705726" y="261454"/>
                  </a:lnTo>
                  <a:lnTo>
                    <a:pt x="712177" y="264134"/>
                  </a:lnTo>
                  <a:lnTo>
                    <a:pt x="718908" y="264134"/>
                  </a:lnTo>
                  <a:lnTo>
                    <a:pt x="787158" y="268401"/>
                  </a:lnTo>
                  <a:lnTo>
                    <a:pt x="793889" y="268401"/>
                  </a:lnTo>
                  <a:lnTo>
                    <a:pt x="800341" y="265734"/>
                  </a:lnTo>
                  <a:lnTo>
                    <a:pt x="809853" y="256222"/>
                  </a:lnTo>
                  <a:lnTo>
                    <a:pt x="812533" y="249758"/>
                  </a:lnTo>
                  <a:lnTo>
                    <a:pt x="812533" y="236308"/>
                  </a:lnTo>
                  <a:close/>
                </a:path>
              </a:pathLst>
            </a:custGeom>
            <a:solidFill>
              <a:srgbClr val="B3BFD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4448175" y="3381137"/>
            <a:ext cx="1071806" cy="809790"/>
            <a:chOff x="9779806" y="7434328"/>
            <a:chExt cx="2356485" cy="1780539"/>
          </a:xfrm>
        </p:grpSpPr>
        <p:sp>
          <p:nvSpPr>
            <p:cNvPr id="153" name="Google Shape;153;p21"/>
            <p:cNvSpPr/>
            <p:nvPr/>
          </p:nvSpPr>
          <p:spPr>
            <a:xfrm>
              <a:off x="9779806" y="7434328"/>
              <a:ext cx="2356485" cy="1780539"/>
            </a:xfrm>
            <a:custGeom>
              <a:rect b="b" l="l" r="r" t="t"/>
              <a:pathLst>
                <a:path extrusionOk="0" h="1780540" w="2356484">
                  <a:moveTo>
                    <a:pt x="2355949" y="28"/>
                  </a:moveTo>
                  <a:lnTo>
                    <a:pt x="0" y="0"/>
                  </a:lnTo>
                  <a:lnTo>
                    <a:pt x="0" y="1780050"/>
                  </a:lnTo>
                  <a:lnTo>
                    <a:pt x="307313" y="1477060"/>
                  </a:lnTo>
                  <a:lnTo>
                    <a:pt x="2355949" y="1476669"/>
                  </a:lnTo>
                  <a:lnTo>
                    <a:pt x="2355949" y="28"/>
                  </a:lnTo>
                  <a:close/>
                </a:path>
              </a:pathLst>
            </a:custGeom>
            <a:solidFill>
              <a:srgbClr val="EDF0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10552900" y="7823498"/>
              <a:ext cx="820419" cy="687705"/>
            </a:xfrm>
            <a:custGeom>
              <a:rect b="b" l="l" r="r" t="t"/>
              <a:pathLst>
                <a:path extrusionOk="0" h="687704" w="820420">
                  <a:moveTo>
                    <a:pt x="320802" y="319252"/>
                  </a:moveTo>
                  <a:lnTo>
                    <a:pt x="318871" y="309397"/>
                  </a:lnTo>
                  <a:lnTo>
                    <a:pt x="313080" y="300697"/>
                  </a:lnTo>
                  <a:lnTo>
                    <a:pt x="304469" y="294932"/>
                  </a:lnTo>
                  <a:lnTo>
                    <a:pt x="294640" y="293039"/>
                  </a:lnTo>
                  <a:lnTo>
                    <a:pt x="284784" y="294970"/>
                  </a:lnTo>
                  <a:lnTo>
                    <a:pt x="276085" y="300697"/>
                  </a:lnTo>
                  <a:lnTo>
                    <a:pt x="188988" y="387794"/>
                  </a:lnTo>
                  <a:lnTo>
                    <a:pt x="186232" y="394449"/>
                  </a:lnTo>
                  <a:lnTo>
                    <a:pt x="186232" y="408330"/>
                  </a:lnTo>
                  <a:lnTo>
                    <a:pt x="188988" y="414972"/>
                  </a:lnTo>
                  <a:lnTo>
                    <a:pt x="281139" y="507149"/>
                  </a:lnTo>
                  <a:lnTo>
                    <a:pt x="287947" y="509765"/>
                  </a:lnTo>
                  <a:lnTo>
                    <a:pt x="301205" y="509765"/>
                  </a:lnTo>
                  <a:lnTo>
                    <a:pt x="308013" y="507149"/>
                  </a:lnTo>
                  <a:lnTo>
                    <a:pt x="313080" y="502081"/>
                  </a:lnTo>
                  <a:lnTo>
                    <a:pt x="318871" y="493483"/>
                  </a:lnTo>
                  <a:lnTo>
                    <a:pt x="320802" y="483654"/>
                  </a:lnTo>
                  <a:lnTo>
                    <a:pt x="318871" y="473786"/>
                  </a:lnTo>
                  <a:lnTo>
                    <a:pt x="313080" y="465086"/>
                  </a:lnTo>
                  <a:lnTo>
                    <a:pt x="249377" y="401383"/>
                  </a:lnTo>
                  <a:lnTo>
                    <a:pt x="313080" y="337693"/>
                  </a:lnTo>
                  <a:lnTo>
                    <a:pt x="318871" y="329082"/>
                  </a:lnTo>
                  <a:lnTo>
                    <a:pt x="320802" y="319252"/>
                  </a:lnTo>
                  <a:close/>
                </a:path>
                <a:path extrusionOk="0" h="687704" w="820420">
                  <a:moveTo>
                    <a:pt x="474408" y="265518"/>
                  </a:moveTo>
                  <a:lnTo>
                    <a:pt x="471322" y="255955"/>
                  </a:lnTo>
                  <a:lnTo>
                    <a:pt x="464896" y="248259"/>
                  </a:lnTo>
                  <a:lnTo>
                    <a:pt x="455650" y="243446"/>
                  </a:lnTo>
                  <a:lnTo>
                    <a:pt x="445262" y="242608"/>
                  </a:lnTo>
                  <a:lnTo>
                    <a:pt x="435698" y="245694"/>
                  </a:lnTo>
                  <a:lnTo>
                    <a:pt x="428002" y="252158"/>
                  </a:lnTo>
                  <a:lnTo>
                    <a:pt x="423202" y="261429"/>
                  </a:lnTo>
                  <a:lnTo>
                    <a:pt x="346583" y="526694"/>
                  </a:lnTo>
                  <a:lnTo>
                    <a:pt x="345808" y="537083"/>
                  </a:lnTo>
                  <a:lnTo>
                    <a:pt x="348894" y="546646"/>
                  </a:lnTo>
                  <a:lnTo>
                    <a:pt x="355320" y="554342"/>
                  </a:lnTo>
                  <a:lnTo>
                    <a:pt x="364566" y="559155"/>
                  </a:lnTo>
                  <a:lnTo>
                    <a:pt x="367004" y="559841"/>
                  </a:lnTo>
                  <a:lnTo>
                    <a:pt x="369443" y="560197"/>
                  </a:lnTo>
                  <a:lnTo>
                    <a:pt x="371894" y="560197"/>
                  </a:lnTo>
                  <a:lnTo>
                    <a:pt x="473633" y="275907"/>
                  </a:lnTo>
                  <a:lnTo>
                    <a:pt x="474408" y="265518"/>
                  </a:lnTo>
                  <a:close/>
                </a:path>
                <a:path extrusionOk="0" h="687704" w="820420">
                  <a:moveTo>
                    <a:pt x="634060" y="401459"/>
                  </a:moveTo>
                  <a:lnTo>
                    <a:pt x="544131" y="300697"/>
                  </a:lnTo>
                  <a:lnTo>
                    <a:pt x="525703" y="293039"/>
                  </a:lnTo>
                  <a:lnTo>
                    <a:pt x="515835" y="294970"/>
                  </a:lnTo>
                  <a:lnTo>
                    <a:pt x="499414" y="315747"/>
                  </a:lnTo>
                  <a:lnTo>
                    <a:pt x="499414" y="322630"/>
                  </a:lnTo>
                  <a:lnTo>
                    <a:pt x="500087" y="326034"/>
                  </a:lnTo>
                  <a:lnTo>
                    <a:pt x="502742" y="332397"/>
                  </a:lnTo>
                  <a:lnTo>
                    <a:pt x="504685" y="335267"/>
                  </a:lnTo>
                  <a:lnTo>
                    <a:pt x="507136" y="337693"/>
                  </a:lnTo>
                  <a:lnTo>
                    <a:pt x="570839" y="401383"/>
                  </a:lnTo>
                  <a:lnTo>
                    <a:pt x="507136" y="465086"/>
                  </a:lnTo>
                  <a:lnTo>
                    <a:pt x="504685" y="467499"/>
                  </a:lnTo>
                  <a:lnTo>
                    <a:pt x="502742" y="470382"/>
                  </a:lnTo>
                  <a:lnTo>
                    <a:pt x="500087" y="476732"/>
                  </a:lnTo>
                  <a:lnTo>
                    <a:pt x="499414" y="480148"/>
                  </a:lnTo>
                  <a:lnTo>
                    <a:pt x="499414" y="487032"/>
                  </a:lnTo>
                  <a:lnTo>
                    <a:pt x="500087" y="490435"/>
                  </a:lnTo>
                  <a:lnTo>
                    <a:pt x="502742" y="496785"/>
                  </a:lnTo>
                  <a:lnTo>
                    <a:pt x="504685" y="499668"/>
                  </a:lnTo>
                  <a:lnTo>
                    <a:pt x="507136" y="502081"/>
                  </a:lnTo>
                  <a:lnTo>
                    <a:pt x="512203" y="507149"/>
                  </a:lnTo>
                  <a:lnTo>
                    <a:pt x="519010" y="509765"/>
                  </a:lnTo>
                  <a:lnTo>
                    <a:pt x="532269" y="509765"/>
                  </a:lnTo>
                  <a:lnTo>
                    <a:pt x="539076" y="507149"/>
                  </a:lnTo>
                  <a:lnTo>
                    <a:pt x="626325" y="419887"/>
                  </a:lnTo>
                  <a:lnTo>
                    <a:pt x="632129" y="411289"/>
                  </a:lnTo>
                  <a:lnTo>
                    <a:pt x="634060" y="401459"/>
                  </a:lnTo>
                  <a:close/>
                </a:path>
                <a:path extrusionOk="0" h="687704" w="820420">
                  <a:moveTo>
                    <a:pt x="820216" y="57594"/>
                  </a:moveTo>
                  <a:lnTo>
                    <a:pt x="803338" y="16891"/>
                  </a:lnTo>
                  <a:lnTo>
                    <a:pt x="767867" y="1066"/>
                  </a:lnTo>
                  <a:lnTo>
                    <a:pt x="767867" y="187960"/>
                  </a:lnTo>
                  <a:lnTo>
                    <a:pt x="767867" y="614819"/>
                  </a:lnTo>
                  <a:lnTo>
                    <a:pt x="766267" y="622795"/>
                  </a:lnTo>
                  <a:lnTo>
                    <a:pt x="761911" y="629285"/>
                  </a:lnTo>
                  <a:lnTo>
                    <a:pt x="755421" y="633641"/>
                  </a:lnTo>
                  <a:lnTo>
                    <a:pt x="747445" y="635241"/>
                  </a:lnTo>
                  <a:lnTo>
                    <a:pt x="72771" y="635241"/>
                  </a:lnTo>
                  <a:lnTo>
                    <a:pt x="64795" y="633641"/>
                  </a:lnTo>
                  <a:lnTo>
                    <a:pt x="58318" y="629285"/>
                  </a:lnTo>
                  <a:lnTo>
                    <a:pt x="53949" y="622795"/>
                  </a:lnTo>
                  <a:lnTo>
                    <a:pt x="52362" y="614819"/>
                  </a:lnTo>
                  <a:lnTo>
                    <a:pt x="52362" y="187960"/>
                  </a:lnTo>
                  <a:lnTo>
                    <a:pt x="53949" y="179984"/>
                  </a:lnTo>
                  <a:lnTo>
                    <a:pt x="58318" y="173494"/>
                  </a:lnTo>
                  <a:lnTo>
                    <a:pt x="64795" y="169138"/>
                  </a:lnTo>
                  <a:lnTo>
                    <a:pt x="72771" y="167538"/>
                  </a:lnTo>
                  <a:lnTo>
                    <a:pt x="747445" y="167538"/>
                  </a:lnTo>
                  <a:lnTo>
                    <a:pt x="755421" y="169138"/>
                  </a:lnTo>
                  <a:lnTo>
                    <a:pt x="761911" y="173494"/>
                  </a:lnTo>
                  <a:lnTo>
                    <a:pt x="766267" y="179984"/>
                  </a:lnTo>
                  <a:lnTo>
                    <a:pt x="767867" y="187960"/>
                  </a:lnTo>
                  <a:lnTo>
                    <a:pt x="767867" y="1066"/>
                  </a:lnTo>
                  <a:lnTo>
                    <a:pt x="762635" y="0"/>
                  </a:lnTo>
                  <a:lnTo>
                    <a:pt x="390144" y="0"/>
                  </a:lnTo>
                  <a:lnTo>
                    <a:pt x="390144" y="90754"/>
                  </a:lnTo>
                  <a:lnTo>
                    <a:pt x="387426" y="97383"/>
                  </a:lnTo>
                  <a:lnTo>
                    <a:pt x="377647" y="107162"/>
                  </a:lnTo>
                  <a:lnTo>
                    <a:pt x="370852" y="109943"/>
                  </a:lnTo>
                  <a:lnTo>
                    <a:pt x="362292" y="109943"/>
                  </a:lnTo>
                  <a:lnTo>
                    <a:pt x="360553" y="109778"/>
                  </a:lnTo>
                  <a:lnTo>
                    <a:pt x="358978" y="109423"/>
                  </a:lnTo>
                  <a:lnTo>
                    <a:pt x="357238" y="109080"/>
                  </a:lnTo>
                  <a:lnTo>
                    <a:pt x="339953" y="93891"/>
                  </a:lnTo>
                  <a:lnTo>
                    <a:pt x="339255" y="92329"/>
                  </a:lnTo>
                  <a:lnTo>
                    <a:pt x="338734" y="90576"/>
                  </a:lnTo>
                  <a:lnTo>
                    <a:pt x="337693" y="85496"/>
                  </a:lnTo>
                  <a:lnTo>
                    <a:pt x="337693" y="82029"/>
                  </a:lnTo>
                  <a:lnTo>
                    <a:pt x="338747" y="76936"/>
                  </a:lnTo>
                  <a:lnTo>
                    <a:pt x="339255" y="75399"/>
                  </a:lnTo>
                  <a:lnTo>
                    <a:pt x="339953" y="73825"/>
                  </a:lnTo>
                  <a:lnTo>
                    <a:pt x="340487" y="72250"/>
                  </a:lnTo>
                  <a:lnTo>
                    <a:pt x="349554" y="62128"/>
                  </a:lnTo>
                  <a:lnTo>
                    <a:pt x="350951" y="61087"/>
                  </a:lnTo>
                  <a:lnTo>
                    <a:pt x="352526" y="60210"/>
                  </a:lnTo>
                  <a:lnTo>
                    <a:pt x="354088" y="59690"/>
                  </a:lnTo>
                  <a:lnTo>
                    <a:pt x="355663" y="58991"/>
                  </a:lnTo>
                  <a:lnTo>
                    <a:pt x="357238" y="58470"/>
                  </a:lnTo>
                  <a:lnTo>
                    <a:pt x="361442" y="57632"/>
                  </a:lnTo>
                  <a:lnTo>
                    <a:pt x="364934" y="56946"/>
                  </a:lnTo>
                  <a:lnTo>
                    <a:pt x="371094" y="57873"/>
                  </a:lnTo>
                  <a:lnTo>
                    <a:pt x="390144" y="90754"/>
                  </a:lnTo>
                  <a:lnTo>
                    <a:pt x="390144" y="0"/>
                  </a:lnTo>
                  <a:lnTo>
                    <a:pt x="287591" y="0"/>
                  </a:lnTo>
                  <a:lnTo>
                    <a:pt x="287591" y="80340"/>
                  </a:lnTo>
                  <a:lnTo>
                    <a:pt x="287566" y="87287"/>
                  </a:lnTo>
                  <a:lnTo>
                    <a:pt x="268236" y="109943"/>
                  </a:lnTo>
                  <a:lnTo>
                    <a:pt x="254431" y="109943"/>
                  </a:lnTo>
                  <a:lnTo>
                    <a:pt x="247815" y="107162"/>
                  </a:lnTo>
                  <a:lnTo>
                    <a:pt x="242925" y="102273"/>
                  </a:lnTo>
                  <a:lnTo>
                    <a:pt x="238036" y="97561"/>
                  </a:lnTo>
                  <a:lnTo>
                    <a:pt x="235254" y="90754"/>
                  </a:lnTo>
                  <a:lnTo>
                    <a:pt x="235267" y="76936"/>
                  </a:lnTo>
                  <a:lnTo>
                    <a:pt x="238036" y="70154"/>
                  </a:lnTo>
                  <a:lnTo>
                    <a:pt x="242925" y="65278"/>
                  </a:lnTo>
                  <a:lnTo>
                    <a:pt x="243979" y="64046"/>
                  </a:lnTo>
                  <a:lnTo>
                    <a:pt x="245376" y="63004"/>
                  </a:lnTo>
                  <a:lnTo>
                    <a:pt x="246761" y="62128"/>
                  </a:lnTo>
                  <a:lnTo>
                    <a:pt x="248335" y="61087"/>
                  </a:lnTo>
                  <a:lnTo>
                    <a:pt x="249732" y="60210"/>
                  </a:lnTo>
                  <a:lnTo>
                    <a:pt x="251307" y="59690"/>
                  </a:lnTo>
                  <a:lnTo>
                    <a:pt x="254482" y="58331"/>
                  </a:lnTo>
                  <a:lnTo>
                    <a:pt x="257873" y="57645"/>
                  </a:lnTo>
                  <a:lnTo>
                    <a:pt x="264782" y="57632"/>
                  </a:lnTo>
                  <a:lnTo>
                    <a:pt x="268198" y="58331"/>
                  </a:lnTo>
                  <a:lnTo>
                    <a:pt x="271373" y="59690"/>
                  </a:lnTo>
                  <a:lnTo>
                    <a:pt x="272999" y="60248"/>
                  </a:lnTo>
                  <a:lnTo>
                    <a:pt x="274510" y="61087"/>
                  </a:lnTo>
                  <a:lnTo>
                    <a:pt x="275907" y="62128"/>
                  </a:lnTo>
                  <a:lnTo>
                    <a:pt x="277304" y="63004"/>
                  </a:lnTo>
                  <a:lnTo>
                    <a:pt x="287591" y="80340"/>
                  </a:lnTo>
                  <a:lnTo>
                    <a:pt x="287591" y="0"/>
                  </a:lnTo>
                  <a:lnTo>
                    <a:pt x="184823" y="0"/>
                  </a:lnTo>
                  <a:lnTo>
                    <a:pt x="184823" y="88950"/>
                  </a:lnTo>
                  <a:lnTo>
                    <a:pt x="183286" y="94018"/>
                  </a:lnTo>
                  <a:lnTo>
                    <a:pt x="177533" y="102628"/>
                  </a:lnTo>
                  <a:lnTo>
                    <a:pt x="173443" y="105981"/>
                  </a:lnTo>
                  <a:lnTo>
                    <a:pt x="163880" y="109943"/>
                  </a:lnTo>
                  <a:lnTo>
                    <a:pt x="158610" y="110451"/>
                  </a:lnTo>
                  <a:lnTo>
                    <a:pt x="148463" y="108432"/>
                  </a:lnTo>
                  <a:lnTo>
                    <a:pt x="143789" y="105930"/>
                  </a:lnTo>
                  <a:lnTo>
                    <a:pt x="140131" y="102273"/>
                  </a:lnTo>
                  <a:lnTo>
                    <a:pt x="137083" y="99250"/>
                  </a:lnTo>
                  <a:lnTo>
                    <a:pt x="134810" y="95465"/>
                  </a:lnTo>
                  <a:lnTo>
                    <a:pt x="132321" y="87287"/>
                  </a:lnTo>
                  <a:lnTo>
                    <a:pt x="132118" y="82918"/>
                  </a:lnTo>
                  <a:lnTo>
                    <a:pt x="133337" y="76936"/>
                  </a:lnTo>
                  <a:lnTo>
                    <a:pt x="133858" y="75399"/>
                  </a:lnTo>
                  <a:lnTo>
                    <a:pt x="135953" y="70688"/>
                  </a:lnTo>
                  <a:lnTo>
                    <a:pt x="136994" y="69291"/>
                  </a:lnTo>
                  <a:lnTo>
                    <a:pt x="137871" y="67894"/>
                  </a:lnTo>
                  <a:lnTo>
                    <a:pt x="157416" y="57645"/>
                  </a:lnTo>
                  <a:lnTo>
                    <a:pt x="163868" y="58115"/>
                  </a:lnTo>
                  <a:lnTo>
                    <a:pt x="167233" y="58877"/>
                  </a:lnTo>
                  <a:lnTo>
                    <a:pt x="170421" y="60248"/>
                  </a:lnTo>
                  <a:lnTo>
                    <a:pt x="173291" y="62128"/>
                  </a:lnTo>
                  <a:lnTo>
                    <a:pt x="174688" y="63004"/>
                  </a:lnTo>
                  <a:lnTo>
                    <a:pt x="184823" y="88950"/>
                  </a:lnTo>
                  <a:lnTo>
                    <a:pt x="184823" y="0"/>
                  </a:lnTo>
                  <a:lnTo>
                    <a:pt x="57594" y="0"/>
                  </a:lnTo>
                  <a:lnTo>
                    <a:pt x="35191" y="4533"/>
                  </a:lnTo>
                  <a:lnTo>
                    <a:pt x="16891" y="16891"/>
                  </a:lnTo>
                  <a:lnTo>
                    <a:pt x="4533" y="35191"/>
                  </a:lnTo>
                  <a:lnTo>
                    <a:pt x="0" y="57594"/>
                  </a:lnTo>
                  <a:lnTo>
                    <a:pt x="0" y="630008"/>
                  </a:lnTo>
                  <a:lnTo>
                    <a:pt x="4533" y="652399"/>
                  </a:lnTo>
                  <a:lnTo>
                    <a:pt x="16891" y="670712"/>
                  </a:lnTo>
                  <a:lnTo>
                    <a:pt x="35191" y="683056"/>
                  </a:lnTo>
                  <a:lnTo>
                    <a:pt x="57594" y="687590"/>
                  </a:lnTo>
                  <a:lnTo>
                    <a:pt x="762635" y="687590"/>
                  </a:lnTo>
                  <a:lnTo>
                    <a:pt x="803338" y="670712"/>
                  </a:lnTo>
                  <a:lnTo>
                    <a:pt x="819162" y="635241"/>
                  </a:lnTo>
                  <a:lnTo>
                    <a:pt x="820216" y="630008"/>
                  </a:lnTo>
                  <a:lnTo>
                    <a:pt x="820216" y="167538"/>
                  </a:lnTo>
                  <a:lnTo>
                    <a:pt x="820216" y="110451"/>
                  </a:lnTo>
                  <a:lnTo>
                    <a:pt x="820216" y="109943"/>
                  </a:lnTo>
                  <a:lnTo>
                    <a:pt x="820216" y="57594"/>
                  </a:lnTo>
                  <a:close/>
                </a:path>
              </a:pathLst>
            </a:custGeom>
            <a:solidFill>
              <a:srgbClr val="B3BFD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grpSp>
        <p:nvGrpSpPr>
          <p:cNvPr id="155" name="Google Shape;155;p21"/>
          <p:cNvGrpSpPr/>
          <p:nvPr/>
        </p:nvGrpSpPr>
        <p:grpSpPr>
          <a:xfrm>
            <a:off x="6434137" y="1857244"/>
            <a:ext cx="1071806" cy="809790"/>
            <a:chOff x="14146165" y="4083645"/>
            <a:chExt cx="2356485" cy="1780539"/>
          </a:xfrm>
        </p:grpSpPr>
        <p:sp>
          <p:nvSpPr>
            <p:cNvPr id="156" name="Google Shape;156;p21"/>
            <p:cNvSpPr/>
            <p:nvPr/>
          </p:nvSpPr>
          <p:spPr>
            <a:xfrm>
              <a:off x="14146165" y="4083645"/>
              <a:ext cx="2356485" cy="1780539"/>
            </a:xfrm>
            <a:custGeom>
              <a:rect b="b" l="l" r="r" t="t"/>
              <a:pathLst>
                <a:path extrusionOk="0" h="1780539" w="2356484">
                  <a:moveTo>
                    <a:pt x="2355949" y="28"/>
                  </a:moveTo>
                  <a:lnTo>
                    <a:pt x="0" y="0"/>
                  </a:lnTo>
                  <a:lnTo>
                    <a:pt x="0" y="1780050"/>
                  </a:lnTo>
                  <a:lnTo>
                    <a:pt x="307313" y="1477060"/>
                  </a:lnTo>
                  <a:lnTo>
                    <a:pt x="2355949" y="1476669"/>
                  </a:lnTo>
                  <a:lnTo>
                    <a:pt x="2355949" y="28"/>
                  </a:lnTo>
                  <a:close/>
                </a:path>
              </a:pathLst>
            </a:custGeom>
            <a:solidFill>
              <a:srgbClr val="EDF0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14945881" y="4420342"/>
              <a:ext cx="767080" cy="793115"/>
            </a:xfrm>
            <a:custGeom>
              <a:rect b="b" l="l" r="r" t="t"/>
              <a:pathLst>
                <a:path extrusionOk="0" h="793114" w="767080">
                  <a:moveTo>
                    <a:pt x="187159" y="232333"/>
                  </a:moveTo>
                  <a:lnTo>
                    <a:pt x="183235" y="227101"/>
                  </a:lnTo>
                  <a:lnTo>
                    <a:pt x="163601" y="227101"/>
                  </a:lnTo>
                  <a:lnTo>
                    <a:pt x="163601" y="249351"/>
                  </a:lnTo>
                  <a:lnTo>
                    <a:pt x="163601" y="410337"/>
                  </a:lnTo>
                  <a:lnTo>
                    <a:pt x="117792" y="410337"/>
                  </a:lnTo>
                  <a:lnTo>
                    <a:pt x="117792" y="249351"/>
                  </a:lnTo>
                  <a:lnTo>
                    <a:pt x="163601" y="249351"/>
                  </a:lnTo>
                  <a:lnTo>
                    <a:pt x="163601" y="227101"/>
                  </a:lnTo>
                  <a:lnTo>
                    <a:pt x="108623" y="227101"/>
                  </a:lnTo>
                  <a:lnTo>
                    <a:pt x="99466" y="225793"/>
                  </a:lnTo>
                  <a:lnTo>
                    <a:pt x="95542" y="232333"/>
                  </a:lnTo>
                  <a:lnTo>
                    <a:pt x="95542" y="429971"/>
                  </a:lnTo>
                  <a:lnTo>
                    <a:pt x="99466" y="433895"/>
                  </a:lnTo>
                  <a:lnTo>
                    <a:pt x="183235" y="433895"/>
                  </a:lnTo>
                  <a:lnTo>
                    <a:pt x="187159" y="429971"/>
                  </a:lnTo>
                  <a:lnTo>
                    <a:pt x="187159" y="410337"/>
                  </a:lnTo>
                  <a:lnTo>
                    <a:pt x="187159" y="249351"/>
                  </a:lnTo>
                  <a:lnTo>
                    <a:pt x="187159" y="232333"/>
                  </a:lnTo>
                  <a:close/>
                </a:path>
                <a:path extrusionOk="0" h="793114" w="767080">
                  <a:moveTo>
                    <a:pt x="298411" y="300393"/>
                  </a:moveTo>
                  <a:lnTo>
                    <a:pt x="294487" y="296468"/>
                  </a:lnTo>
                  <a:lnTo>
                    <a:pt x="210718" y="296468"/>
                  </a:lnTo>
                  <a:lnTo>
                    <a:pt x="206794" y="300393"/>
                  </a:lnTo>
                  <a:lnTo>
                    <a:pt x="206794" y="428663"/>
                  </a:lnTo>
                  <a:lnTo>
                    <a:pt x="210718" y="433895"/>
                  </a:lnTo>
                  <a:lnTo>
                    <a:pt x="294487" y="433895"/>
                  </a:lnTo>
                  <a:lnTo>
                    <a:pt x="298411" y="429971"/>
                  </a:lnTo>
                  <a:lnTo>
                    <a:pt x="298411" y="300393"/>
                  </a:lnTo>
                  <a:close/>
                </a:path>
                <a:path extrusionOk="0" h="793114" w="767080">
                  <a:moveTo>
                    <a:pt x="356006" y="134175"/>
                  </a:moveTo>
                  <a:lnTo>
                    <a:pt x="323278" y="134175"/>
                  </a:lnTo>
                  <a:lnTo>
                    <a:pt x="318046" y="138099"/>
                  </a:lnTo>
                  <a:lnTo>
                    <a:pt x="318046" y="172123"/>
                  </a:lnTo>
                  <a:lnTo>
                    <a:pt x="356006" y="134175"/>
                  </a:lnTo>
                  <a:close/>
                </a:path>
                <a:path extrusionOk="0" h="793114" w="767080">
                  <a:moveTo>
                    <a:pt x="408355" y="280758"/>
                  </a:moveTo>
                  <a:lnTo>
                    <a:pt x="316738" y="372389"/>
                  </a:lnTo>
                  <a:lnTo>
                    <a:pt x="316738" y="409028"/>
                  </a:lnTo>
                  <a:lnTo>
                    <a:pt x="408355" y="317411"/>
                  </a:lnTo>
                  <a:lnTo>
                    <a:pt x="408355" y="280758"/>
                  </a:lnTo>
                  <a:close/>
                </a:path>
                <a:path extrusionOk="0" h="793114" w="767080">
                  <a:moveTo>
                    <a:pt x="408355" y="221869"/>
                  </a:moveTo>
                  <a:lnTo>
                    <a:pt x="316738" y="313486"/>
                  </a:lnTo>
                  <a:lnTo>
                    <a:pt x="316738" y="350139"/>
                  </a:lnTo>
                  <a:lnTo>
                    <a:pt x="408355" y="258508"/>
                  </a:lnTo>
                  <a:lnTo>
                    <a:pt x="408355" y="221869"/>
                  </a:lnTo>
                  <a:close/>
                </a:path>
                <a:path extrusionOk="0" h="793114" w="767080">
                  <a:moveTo>
                    <a:pt x="408355" y="162966"/>
                  </a:moveTo>
                  <a:lnTo>
                    <a:pt x="316738" y="254584"/>
                  </a:lnTo>
                  <a:lnTo>
                    <a:pt x="316738" y="291236"/>
                  </a:lnTo>
                  <a:lnTo>
                    <a:pt x="408355" y="199618"/>
                  </a:lnTo>
                  <a:lnTo>
                    <a:pt x="408355" y="162966"/>
                  </a:lnTo>
                  <a:close/>
                </a:path>
                <a:path extrusionOk="0" h="793114" w="767080">
                  <a:moveTo>
                    <a:pt x="408355" y="140716"/>
                  </a:moveTo>
                  <a:lnTo>
                    <a:pt x="407047" y="136791"/>
                  </a:lnTo>
                  <a:lnTo>
                    <a:pt x="403123" y="132867"/>
                  </a:lnTo>
                  <a:lnTo>
                    <a:pt x="379564" y="132867"/>
                  </a:lnTo>
                  <a:lnTo>
                    <a:pt x="318046" y="194373"/>
                  </a:lnTo>
                  <a:lnTo>
                    <a:pt x="316738" y="232333"/>
                  </a:lnTo>
                  <a:lnTo>
                    <a:pt x="408355" y="140716"/>
                  </a:lnTo>
                  <a:close/>
                </a:path>
                <a:path extrusionOk="0" h="793114" w="767080">
                  <a:moveTo>
                    <a:pt x="409663" y="398564"/>
                  </a:moveTo>
                  <a:lnTo>
                    <a:pt x="374332" y="433895"/>
                  </a:lnTo>
                  <a:lnTo>
                    <a:pt x="404431" y="433895"/>
                  </a:lnTo>
                  <a:lnTo>
                    <a:pt x="409663" y="429971"/>
                  </a:lnTo>
                  <a:lnTo>
                    <a:pt x="409663" y="398564"/>
                  </a:lnTo>
                  <a:close/>
                </a:path>
                <a:path extrusionOk="0" h="793114" w="767080">
                  <a:moveTo>
                    <a:pt x="409663" y="339661"/>
                  </a:moveTo>
                  <a:lnTo>
                    <a:pt x="320662" y="428663"/>
                  </a:lnTo>
                  <a:lnTo>
                    <a:pt x="321970" y="432587"/>
                  </a:lnTo>
                  <a:lnTo>
                    <a:pt x="325894" y="433895"/>
                  </a:lnTo>
                  <a:lnTo>
                    <a:pt x="352082" y="433895"/>
                  </a:lnTo>
                  <a:lnTo>
                    <a:pt x="409663" y="376313"/>
                  </a:lnTo>
                  <a:lnTo>
                    <a:pt x="409663" y="339661"/>
                  </a:lnTo>
                  <a:close/>
                </a:path>
                <a:path extrusionOk="0" h="793114" w="767080">
                  <a:moveTo>
                    <a:pt x="641337" y="369760"/>
                  </a:moveTo>
                  <a:lnTo>
                    <a:pt x="598627" y="337477"/>
                  </a:lnTo>
                  <a:lnTo>
                    <a:pt x="587667" y="329196"/>
                  </a:lnTo>
                  <a:lnTo>
                    <a:pt x="586359" y="329196"/>
                  </a:lnTo>
                  <a:lnTo>
                    <a:pt x="586359" y="330504"/>
                  </a:lnTo>
                  <a:lnTo>
                    <a:pt x="585050" y="330504"/>
                  </a:lnTo>
                  <a:lnTo>
                    <a:pt x="568223" y="337477"/>
                  </a:lnTo>
                  <a:lnTo>
                    <a:pt x="550532" y="337210"/>
                  </a:lnTo>
                  <a:lnTo>
                    <a:pt x="534073" y="330314"/>
                  </a:lnTo>
                  <a:lnTo>
                    <a:pt x="520915" y="317411"/>
                  </a:lnTo>
                  <a:lnTo>
                    <a:pt x="514235" y="301752"/>
                  </a:lnTo>
                  <a:lnTo>
                    <a:pt x="513562" y="285343"/>
                  </a:lnTo>
                  <a:lnTo>
                    <a:pt x="518528" y="269925"/>
                  </a:lnTo>
                  <a:lnTo>
                    <a:pt x="528777" y="257200"/>
                  </a:lnTo>
                  <a:lnTo>
                    <a:pt x="492125" y="200926"/>
                  </a:lnTo>
                  <a:lnTo>
                    <a:pt x="462800" y="232765"/>
                  </a:lnTo>
                  <a:lnTo>
                    <a:pt x="447954" y="272097"/>
                  </a:lnTo>
                  <a:lnTo>
                    <a:pt x="448322" y="314121"/>
                  </a:lnTo>
                  <a:lnTo>
                    <a:pt x="464642" y="354063"/>
                  </a:lnTo>
                  <a:lnTo>
                    <a:pt x="496176" y="386041"/>
                  </a:lnTo>
                  <a:lnTo>
                    <a:pt x="536295" y="402818"/>
                  </a:lnTo>
                  <a:lnTo>
                    <a:pt x="579856" y="403390"/>
                  </a:lnTo>
                  <a:lnTo>
                    <a:pt x="621703" y="386778"/>
                  </a:lnTo>
                  <a:lnTo>
                    <a:pt x="627341" y="382828"/>
                  </a:lnTo>
                  <a:lnTo>
                    <a:pt x="632498" y="378764"/>
                  </a:lnTo>
                  <a:lnTo>
                    <a:pt x="637159" y="374446"/>
                  </a:lnTo>
                  <a:lnTo>
                    <a:pt x="641337" y="369760"/>
                  </a:lnTo>
                  <a:close/>
                </a:path>
                <a:path extrusionOk="0" h="793114" w="767080">
                  <a:moveTo>
                    <a:pt x="649185" y="223177"/>
                  </a:moveTo>
                  <a:lnTo>
                    <a:pt x="619531" y="196367"/>
                  </a:lnTo>
                  <a:lnTo>
                    <a:pt x="583742" y="181457"/>
                  </a:lnTo>
                  <a:lnTo>
                    <a:pt x="545007" y="179552"/>
                  </a:lnTo>
                  <a:lnTo>
                    <a:pt x="506526" y="191757"/>
                  </a:lnTo>
                  <a:lnTo>
                    <a:pt x="544474" y="248043"/>
                  </a:lnTo>
                  <a:lnTo>
                    <a:pt x="557568" y="245275"/>
                  </a:lnTo>
                  <a:lnTo>
                    <a:pt x="570661" y="246570"/>
                  </a:lnTo>
                  <a:lnTo>
                    <a:pt x="582764" y="251536"/>
                  </a:lnTo>
                  <a:lnTo>
                    <a:pt x="592912" y="259816"/>
                  </a:lnTo>
                  <a:lnTo>
                    <a:pt x="615238" y="245275"/>
                  </a:lnTo>
                  <a:lnTo>
                    <a:pt x="649185" y="223177"/>
                  </a:lnTo>
                  <a:close/>
                </a:path>
                <a:path extrusionOk="0" h="793114" w="767080">
                  <a:moveTo>
                    <a:pt x="672579" y="297942"/>
                  </a:moveTo>
                  <a:lnTo>
                    <a:pt x="670229" y="267208"/>
                  </a:lnTo>
                  <a:lnTo>
                    <a:pt x="665734" y="254584"/>
                  </a:lnTo>
                  <a:lnTo>
                    <a:pt x="661301" y="242163"/>
                  </a:lnTo>
                  <a:lnTo>
                    <a:pt x="661301" y="296964"/>
                  </a:lnTo>
                  <a:lnTo>
                    <a:pt x="658101" y="318084"/>
                  </a:lnTo>
                  <a:lnTo>
                    <a:pt x="650494" y="338353"/>
                  </a:lnTo>
                  <a:lnTo>
                    <a:pt x="613854" y="312178"/>
                  </a:lnTo>
                  <a:lnTo>
                    <a:pt x="616280" y="304114"/>
                  </a:lnTo>
                  <a:lnTo>
                    <a:pt x="617613" y="295821"/>
                  </a:lnTo>
                  <a:lnTo>
                    <a:pt x="617715" y="287515"/>
                  </a:lnTo>
                  <a:lnTo>
                    <a:pt x="616470" y="279450"/>
                  </a:lnTo>
                  <a:lnTo>
                    <a:pt x="654418" y="254584"/>
                  </a:lnTo>
                  <a:lnTo>
                    <a:pt x="660069" y="275590"/>
                  </a:lnTo>
                  <a:lnTo>
                    <a:pt x="661301" y="296964"/>
                  </a:lnTo>
                  <a:lnTo>
                    <a:pt x="661301" y="242163"/>
                  </a:lnTo>
                  <a:lnTo>
                    <a:pt x="659663" y="237566"/>
                  </a:lnTo>
                  <a:lnTo>
                    <a:pt x="603377" y="274218"/>
                  </a:lnTo>
                  <a:lnTo>
                    <a:pt x="606082" y="284429"/>
                  </a:lnTo>
                  <a:lnTo>
                    <a:pt x="606323" y="294995"/>
                  </a:lnTo>
                  <a:lnTo>
                    <a:pt x="604113" y="305320"/>
                  </a:lnTo>
                  <a:lnTo>
                    <a:pt x="599452" y="314794"/>
                  </a:lnTo>
                  <a:lnTo>
                    <a:pt x="653110" y="355371"/>
                  </a:lnTo>
                  <a:lnTo>
                    <a:pt x="661631" y="338353"/>
                  </a:lnTo>
                  <a:lnTo>
                    <a:pt x="666838" y="327939"/>
                  </a:lnTo>
                  <a:lnTo>
                    <a:pt x="672579" y="297942"/>
                  </a:lnTo>
                  <a:close/>
                </a:path>
                <a:path extrusionOk="0" h="793114" w="767080">
                  <a:moveTo>
                    <a:pt x="766978" y="20789"/>
                  </a:moveTo>
                  <a:lnTo>
                    <a:pt x="764006" y="13601"/>
                  </a:lnTo>
                  <a:lnTo>
                    <a:pt x="753402" y="2997"/>
                  </a:lnTo>
                  <a:lnTo>
                    <a:pt x="746213" y="12"/>
                  </a:lnTo>
                  <a:lnTo>
                    <a:pt x="713460" y="12"/>
                  </a:lnTo>
                  <a:lnTo>
                    <a:pt x="713460" y="53543"/>
                  </a:lnTo>
                  <a:lnTo>
                    <a:pt x="713460" y="541985"/>
                  </a:lnTo>
                  <a:lnTo>
                    <a:pt x="432790" y="541985"/>
                  </a:lnTo>
                  <a:lnTo>
                    <a:pt x="432790" y="643966"/>
                  </a:lnTo>
                  <a:lnTo>
                    <a:pt x="432790" y="724865"/>
                  </a:lnTo>
                  <a:lnTo>
                    <a:pt x="334187" y="724865"/>
                  </a:lnTo>
                  <a:lnTo>
                    <a:pt x="334187" y="643966"/>
                  </a:lnTo>
                  <a:lnTo>
                    <a:pt x="432790" y="643966"/>
                  </a:lnTo>
                  <a:lnTo>
                    <a:pt x="432790" y="541985"/>
                  </a:lnTo>
                  <a:lnTo>
                    <a:pt x="53517" y="541985"/>
                  </a:lnTo>
                  <a:lnTo>
                    <a:pt x="53517" y="53543"/>
                  </a:lnTo>
                  <a:lnTo>
                    <a:pt x="713460" y="53543"/>
                  </a:lnTo>
                  <a:lnTo>
                    <a:pt x="713460" y="12"/>
                  </a:lnTo>
                  <a:lnTo>
                    <a:pt x="23304" y="0"/>
                  </a:lnTo>
                  <a:lnTo>
                    <a:pt x="0" y="23253"/>
                  </a:lnTo>
                  <a:lnTo>
                    <a:pt x="0" y="620712"/>
                  </a:lnTo>
                  <a:lnTo>
                    <a:pt x="23304" y="643966"/>
                  </a:lnTo>
                  <a:lnTo>
                    <a:pt x="272973" y="643966"/>
                  </a:lnTo>
                  <a:lnTo>
                    <a:pt x="272973" y="684377"/>
                  </a:lnTo>
                  <a:lnTo>
                    <a:pt x="260946" y="721893"/>
                  </a:lnTo>
                  <a:lnTo>
                    <a:pt x="214236" y="766724"/>
                  </a:lnTo>
                  <a:lnTo>
                    <a:pt x="212572" y="769607"/>
                  </a:lnTo>
                  <a:lnTo>
                    <a:pt x="211112" y="775944"/>
                  </a:lnTo>
                  <a:lnTo>
                    <a:pt x="211353" y="779259"/>
                  </a:lnTo>
                  <a:lnTo>
                    <a:pt x="213728" y="785317"/>
                  </a:lnTo>
                  <a:lnTo>
                    <a:pt x="215798" y="787908"/>
                  </a:lnTo>
                  <a:lnTo>
                    <a:pt x="221183" y="791565"/>
                  </a:lnTo>
                  <a:lnTo>
                    <a:pt x="224358" y="792543"/>
                  </a:lnTo>
                  <a:lnTo>
                    <a:pt x="542607" y="792530"/>
                  </a:lnTo>
                  <a:lnTo>
                    <a:pt x="555815" y="775919"/>
                  </a:lnTo>
                  <a:lnTo>
                    <a:pt x="554342" y="769594"/>
                  </a:lnTo>
                  <a:lnTo>
                    <a:pt x="552665" y="766724"/>
                  </a:lnTo>
                  <a:lnTo>
                    <a:pt x="514794" y="731862"/>
                  </a:lnTo>
                  <a:lnTo>
                    <a:pt x="510120" y="727100"/>
                  </a:lnTo>
                  <a:lnTo>
                    <a:pt x="508355" y="724865"/>
                  </a:lnTo>
                  <a:lnTo>
                    <a:pt x="505980" y="721880"/>
                  </a:lnTo>
                  <a:lnTo>
                    <a:pt x="502399" y="716267"/>
                  </a:lnTo>
                  <a:lnTo>
                    <a:pt x="493941" y="684377"/>
                  </a:lnTo>
                  <a:lnTo>
                    <a:pt x="493941" y="643966"/>
                  </a:lnTo>
                  <a:lnTo>
                    <a:pt x="747268" y="643966"/>
                  </a:lnTo>
                  <a:lnTo>
                    <a:pt x="754075" y="641146"/>
                  </a:lnTo>
                  <a:lnTo>
                    <a:pt x="764133" y="631113"/>
                  </a:lnTo>
                  <a:lnTo>
                    <a:pt x="766965" y="624306"/>
                  </a:lnTo>
                  <a:lnTo>
                    <a:pt x="766978" y="541985"/>
                  </a:lnTo>
                  <a:lnTo>
                    <a:pt x="766978" y="53543"/>
                  </a:lnTo>
                  <a:lnTo>
                    <a:pt x="766978" y="20789"/>
                  </a:lnTo>
                  <a:close/>
                </a:path>
              </a:pathLst>
            </a:custGeom>
            <a:solidFill>
              <a:srgbClr val="B3BFD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grpSp>
        <p:nvGrpSpPr>
          <p:cNvPr id="158" name="Google Shape;158;p21"/>
          <p:cNvGrpSpPr/>
          <p:nvPr/>
        </p:nvGrpSpPr>
        <p:grpSpPr>
          <a:xfrm>
            <a:off x="6434137" y="3381137"/>
            <a:ext cx="1071806" cy="809790"/>
            <a:chOff x="14146165" y="7434328"/>
            <a:chExt cx="2356485" cy="1780539"/>
          </a:xfrm>
        </p:grpSpPr>
        <p:sp>
          <p:nvSpPr>
            <p:cNvPr id="159" name="Google Shape;159;p21"/>
            <p:cNvSpPr/>
            <p:nvPr/>
          </p:nvSpPr>
          <p:spPr>
            <a:xfrm>
              <a:off x="14146165" y="7434328"/>
              <a:ext cx="2356485" cy="1780539"/>
            </a:xfrm>
            <a:custGeom>
              <a:rect b="b" l="l" r="r" t="t"/>
              <a:pathLst>
                <a:path extrusionOk="0" h="1780540" w="2356484">
                  <a:moveTo>
                    <a:pt x="2355949" y="28"/>
                  </a:moveTo>
                  <a:lnTo>
                    <a:pt x="0" y="0"/>
                  </a:lnTo>
                  <a:lnTo>
                    <a:pt x="0" y="1780050"/>
                  </a:lnTo>
                  <a:lnTo>
                    <a:pt x="307313" y="1477060"/>
                  </a:lnTo>
                  <a:lnTo>
                    <a:pt x="2355949" y="1476669"/>
                  </a:lnTo>
                  <a:lnTo>
                    <a:pt x="2355949" y="28"/>
                  </a:lnTo>
                  <a:close/>
                </a:path>
              </a:pathLst>
            </a:custGeom>
            <a:solidFill>
              <a:srgbClr val="EDF0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14910540" y="7748357"/>
              <a:ext cx="838200" cy="836930"/>
            </a:xfrm>
            <a:custGeom>
              <a:rect b="b" l="l" r="r" t="t"/>
              <a:pathLst>
                <a:path extrusionOk="0" h="836929" w="838200">
                  <a:moveTo>
                    <a:pt x="418835" y="0"/>
                  </a:moveTo>
                  <a:lnTo>
                    <a:pt x="393325" y="5080"/>
                  </a:lnTo>
                  <a:lnTo>
                    <a:pt x="371821" y="16510"/>
                  </a:lnTo>
                  <a:lnTo>
                    <a:pt x="355813" y="35560"/>
                  </a:lnTo>
                  <a:lnTo>
                    <a:pt x="346795" y="59690"/>
                  </a:lnTo>
                  <a:lnTo>
                    <a:pt x="299988" y="72390"/>
                  </a:lnTo>
                  <a:lnTo>
                    <a:pt x="255904" y="90170"/>
                  </a:lnTo>
                  <a:lnTo>
                    <a:pt x="214971" y="114300"/>
                  </a:lnTo>
                  <a:lnTo>
                    <a:pt x="177616" y="143510"/>
                  </a:lnTo>
                  <a:lnTo>
                    <a:pt x="144266" y="176530"/>
                  </a:lnTo>
                  <a:lnTo>
                    <a:pt x="115350" y="214630"/>
                  </a:lnTo>
                  <a:lnTo>
                    <a:pt x="91294" y="255270"/>
                  </a:lnTo>
                  <a:lnTo>
                    <a:pt x="72526" y="299720"/>
                  </a:lnTo>
                  <a:lnTo>
                    <a:pt x="59474" y="346710"/>
                  </a:lnTo>
                  <a:lnTo>
                    <a:pt x="36046" y="355600"/>
                  </a:lnTo>
                  <a:lnTo>
                    <a:pt x="17172" y="370840"/>
                  </a:lnTo>
                  <a:lnTo>
                    <a:pt x="4581" y="393700"/>
                  </a:lnTo>
                  <a:lnTo>
                    <a:pt x="0" y="419100"/>
                  </a:lnTo>
                  <a:lnTo>
                    <a:pt x="4581" y="444500"/>
                  </a:lnTo>
                  <a:lnTo>
                    <a:pt x="17172" y="466090"/>
                  </a:lnTo>
                  <a:lnTo>
                    <a:pt x="36046" y="481330"/>
                  </a:lnTo>
                  <a:lnTo>
                    <a:pt x="59474" y="490220"/>
                  </a:lnTo>
                  <a:lnTo>
                    <a:pt x="72278" y="537210"/>
                  </a:lnTo>
                  <a:lnTo>
                    <a:pt x="90860" y="581660"/>
                  </a:lnTo>
                  <a:lnTo>
                    <a:pt x="114791" y="623570"/>
                  </a:lnTo>
                  <a:lnTo>
                    <a:pt x="143646" y="660400"/>
                  </a:lnTo>
                  <a:lnTo>
                    <a:pt x="176995" y="693420"/>
                  </a:lnTo>
                  <a:lnTo>
                    <a:pt x="214412" y="722630"/>
                  </a:lnTo>
                  <a:lnTo>
                    <a:pt x="255470" y="746760"/>
                  </a:lnTo>
                  <a:lnTo>
                    <a:pt x="299740" y="765810"/>
                  </a:lnTo>
                  <a:lnTo>
                    <a:pt x="346795" y="778510"/>
                  </a:lnTo>
                  <a:lnTo>
                    <a:pt x="355813" y="801370"/>
                  </a:lnTo>
                  <a:lnTo>
                    <a:pt x="371821" y="820420"/>
                  </a:lnTo>
                  <a:lnTo>
                    <a:pt x="393325" y="833120"/>
                  </a:lnTo>
                  <a:lnTo>
                    <a:pt x="418835" y="836930"/>
                  </a:lnTo>
                  <a:lnTo>
                    <a:pt x="444345" y="833120"/>
                  </a:lnTo>
                  <a:lnTo>
                    <a:pt x="465849" y="820420"/>
                  </a:lnTo>
                  <a:lnTo>
                    <a:pt x="481857" y="801370"/>
                  </a:lnTo>
                  <a:lnTo>
                    <a:pt x="490875" y="778510"/>
                  </a:lnTo>
                  <a:lnTo>
                    <a:pt x="537930" y="765810"/>
                  </a:lnTo>
                  <a:lnTo>
                    <a:pt x="582200" y="746760"/>
                  </a:lnTo>
                  <a:lnTo>
                    <a:pt x="599488" y="736600"/>
                  </a:lnTo>
                  <a:lnTo>
                    <a:pt x="486686" y="736600"/>
                  </a:lnTo>
                  <a:lnTo>
                    <a:pt x="486062" y="735330"/>
                  </a:lnTo>
                  <a:lnTo>
                    <a:pt x="350984" y="735330"/>
                  </a:lnTo>
                  <a:lnTo>
                    <a:pt x="305556" y="722630"/>
                  </a:lnTo>
                  <a:lnTo>
                    <a:pt x="263211" y="702310"/>
                  </a:lnTo>
                  <a:lnTo>
                    <a:pt x="224440" y="678180"/>
                  </a:lnTo>
                  <a:lnTo>
                    <a:pt x="189732" y="647700"/>
                  </a:lnTo>
                  <a:lnTo>
                    <a:pt x="159579" y="613410"/>
                  </a:lnTo>
                  <a:lnTo>
                    <a:pt x="134472" y="574040"/>
                  </a:lnTo>
                  <a:lnTo>
                    <a:pt x="114901" y="532130"/>
                  </a:lnTo>
                  <a:lnTo>
                    <a:pt x="101358" y="486410"/>
                  </a:lnTo>
                  <a:lnTo>
                    <a:pt x="102195" y="486410"/>
                  </a:lnTo>
                  <a:lnTo>
                    <a:pt x="102195" y="485140"/>
                  </a:lnTo>
                  <a:lnTo>
                    <a:pt x="107221" y="482600"/>
                  </a:lnTo>
                  <a:lnTo>
                    <a:pt x="108059" y="482600"/>
                  </a:lnTo>
                  <a:lnTo>
                    <a:pt x="110572" y="481330"/>
                  </a:lnTo>
                  <a:lnTo>
                    <a:pt x="112247" y="480060"/>
                  </a:lnTo>
                  <a:lnTo>
                    <a:pt x="113085" y="480060"/>
                  </a:lnTo>
                  <a:lnTo>
                    <a:pt x="114760" y="478790"/>
                  </a:lnTo>
                  <a:lnTo>
                    <a:pt x="116436" y="478790"/>
                  </a:lnTo>
                  <a:lnTo>
                    <a:pt x="117273" y="477520"/>
                  </a:lnTo>
                  <a:lnTo>
                    <a:pt x="118111" y="477520"/>
                  </a:lnTo>
                  <a:lnTo>
                    <a:pt x="121462" y="474980"/>
                  </a:lnTo>
                  <a:lnTo>
                    <a:pt x="130676" y="466090"/>
                  </a:lnTo>
                  <a:lnTo>
                    <a:pt x="131514" y="463550"/>
                  </a:lnTo>
                  <a:lnTo>
                    <a:pt x="135702" y="458470"/>
                  </a:lnTo>
                  <a:lnTo>
                    <a:pt x="140728" y="445770"/>
                  </a:lnTo>
                  <a:lnTo>
                    <a:pt x="143856" y="436880"/>
                  </a:lnTo>
                  <a:lnTo>
                    <a:pt x="145650" y="426720"/>
                  </a:lnTo>
                  <a:lnTo>
                    <a:pt x="146029" y="416560"/>
                  </a:lnTo>
                  <a:lnTo>
                    <a:pt x="144917" y="406400"/>
                  </a:lnTo>
                  <a:lnTo>
                    <a:pt x="144917" y="402590"/>
                  </a:lnTo>
                  <a:lnTo>
                    <a:pt x="144079" y="401320"/>
                  </a:lnTo>
                  <a:lnTo>
                    <a:pt x="138215" y="384810"/>
                  </a:lnTo>
                  <a:lnTo>
                    <a:pt x="128582" y="369570"/>
                  </a:lnTo>
                  <a:lnTo>
                    <a:pt x="115807" y="358140"/>
                  </a:lnTo>
                  <a:lnTo>
                    <a:pt x="100520" y="349250"/>
                  </a:lnTo>
                  <a:lnTo>
                    <a:pt x="114340" y="304800"/>
                  </a:lnTo>
                  <a:lnTo>
                    <a:pt x="134118" y="262890"/>
                  </a:lnTo>
                  <a:lnTo>
                    <a:pt x="159375" y="223520"/>
                  </a:lnTo>
                  <a:lnTo>
                    <a:pt x="189627" y="189230"/>
                  </a:lnTo>
                  <a:lnTo>
                    <a:pt x="224395" y="160020"/>
                  </a:lnTo>
                  <a:lnTo>
                    <a:pt x="263198" y="134620"/>
                  </a:lnTo>
                  <a:lnTo>
                    <a:pt x="305555" y="114300"/>
                  </a:lnTo>
                  <a:lnTo>
                    <a:pt x="350984" y="101600"/>
                  </a:lnTo>
                  <a:lnTo>
                    <a:pt x="486184" y="101600"/>
                  </a:lnTo>
                  <a:lnTo>
                    <a:pt x="486686" y="100330"/>
                  </a:lnTo>
                  <a:lnTo>
                    <a:pt x="597667" y="100330"/>
                  </a:lnTo>
                  <a:lnTo>
                    <a:pt x="582594" y="91440"/>
                  </a:lnTo>
                  <a:lnTo>
                    <a:pt x="538518" y="72390"/>
                  </a:lnTo>
                  <a:lnTo>
                    <a:pt x="491712" y="59690"/>
                  </a:lnTo>
                  <a:lnTo>
                    <a:pt x="482563" y="35560"/>
                  </a:lnTo>
                  <a:lnTo>
                    <a:pt x="466268" y="16510"/>
                  </a:lnTo>
                  <a:lnTo>
                    <a:pt x="444476" y="5080"/>
                  </a:lnTo>
                  <a:lnTo>
                    <a:pt x="418835" y="0"/>
                  </a:lnTo>
                  <a:close/>
                </a:path>
                <a:path extrusionOk="0" h="836929" w="838200">
                  <a:moveTo>
                    <a:pt x="597667" y="100330"/>
                  </a:moveTo>
                  <a:lnTo>
                    <a:pt x="486686" y="100330"/>
                  </a:lnTo>
                  <a:lnTo>
                    <a:pt x="532114" y="114300"/>
                  </a:lnTo>
                  <a:lnTo>
                    <a:pt x="574458" y="134620"/>
                  </a:lnTo>
                  <a:lnTo>
                    <a:pt x="613230" y="158750"/>
                  </a:lnTo>
                  <a:lnTo>
                    <a:pt x="647938" y="189230"/>
                  </a:lnTo>
                  <a:lnTo>
                    <a:pt x="678091" y="224790"/>
                  </a:lnTo>
                  <a:lnTo>
                    <a:pt x="703198" y="262890"/>
                  </a:lnTo>
                  <a:lnTo>
                    <a:pt x="722769" y="306070"/>
                  </a:lnTo>
                  <a:lnTo>
                    <a:pt x="736312" y="350520"/>
                  </a:lnTo>
                  <a:lnTo>
                    <a:pt x="723315" y="358140"/>
                  </a:lnTo>
                  <a:lnTo>
                    <a:pt x="712124" y="367030"/>
                  </a:lnTo>
                  <a:lnTo>
                    <a:pt x="702975" y="378460"/>
                  </a:lnTo>
                  <a:lnTo>
                    <a:pt x="696104" y="391160"/>
                  </a:lnTo>
                  <a:lnTo>
                    <a:pt x="690803" y="415290"/>
                  </a:lnTo>
                  <a:lnTo>
                    <a:pt x="693277" y="438150"/>
                  </a:lnTo>
                  <a:lnTo>
                    <a:pt x="702818" y="459740"/>
                  </a:lnTo>
                  <a:lnTo>
                    <a:pt x="718721" y="476250"/>
                  </a:lnTo>
                  <a:lnTo>
                    <a:pt x="720396" y="478790"/>
                  </a:lnTo>
                  <a:lnTo>
                    <a:pt x="723747" y="480060"/>
                  </a:lnTo>
                  <a:lnTo>
                    <a:pt x="724585" y="481330"/>
                  </a:lnTo>
                  <a:lnTo>
                    <a:pt x="725422" y="481330"/>
                  </a:lnTo>
                  <a:lnTo>
                    <a:pt x="727098" y="482600"/>
                  </a:lnTo>
                  <a:lnTo>
                    <a:pt x="728773" y="482600"/>
                  </a:lnTo>
                  <a:lnTo>
                    <a:pt x="730448" y="483870"/>
                  </a:lnTo>
                  <a:lnTo>
                    <a:pt x="732961" y="485140"/>
                  </a:lnTo>
                  <a:lnTo>
                    <a:pt x="734637" y="486410"/>
                  </a:lnTo>
                  <a:lnTo>
                    <a:pt x="721646" y="532130"/>
                  </a:lnTo>
                  <a:lnTo>
                    <a:pt x="702491" y="574040"/>
                  </a:lnTo>
                  <a:lnTo>
                    <a:pt x="677682" y="613410"/>
                  </a:lnTo>
                  <a:lnTo>
                    <a:pt x="647728" y="647700"/>
                  </a:lnTo>
                  <a:lnTo>
                    <a:pt x="613142" y="678180"/>
                  </a:lnTo>
                  <a:lnTo>
                    <a:pt x="574432" y="703580"/>
                  </a:lnTo>
                  <a:lnTo>
                    <a:pt x="532110" y="722630"/>
                  </a:lnTo>
                  <a:lnTo>
                    <a:pt x="486686" y="736600"/>
                  </a:lnTo>
                  <a:lnTo>
                    <a:pt x="599488" y="736600"/>
                  </a:lnTo>
                  <a:lnTo>
                    <a:pt x="660675" y="693420"/>
                  </a:lnTo>
                  <a:lnTo>
                    <a:pt x="694024" y="660400"/>
                  </a:lnTo>
                  <a:lnTo>
                    <a:pt x="722878" y="623570"/>
                  </a:lnTo>
                  <a:lnTo>
                    <a:pt x="746810" y="581660"/>
                  </a:lnTo>
                  <a:lnTo>
                    <a:pt x="765392" y="537210"/>
                  </a:lnTo>
                  <a:lnTo>
                    <a:pt x="778196" y="490220"/>
                  </a:lnTo>
                  <a:lnTo>
                    <a:pt x="801978" y="481330"/>
                  </a:lnTo>
                  <a:lnTo>
                    <a:pt x="820812" y="466090"/>
                  </a:lnTo>
                  <a:lnTo>
                    <a:pt x="833207" y="444500"/>
                  </a:lnTo>
                  <a:lnTo>
                    <a:pt x="837670" y="419100"/>
                  </a:lnTo>
                  <a:lnTo>
                    <a:pt x="833089" y="393700"/>
                  </a:lnTo>
                  <a:lnTo>
                    <a:pt x="820498" y="372110"/>
                  </a:lnTo>
                  <a:lnTo>
                    <a:pt x="801624" y="355600"/>
                  </a:lnTo>
                  <a:lnTo>
                    <a:pt x="778196" y="347980"/>
                  </a:lnTo>
                  <a:lnTo>
                    <a:pt x="765393" y="300990"/>
                  </a:lnTo>
                  <a:lnTo>
                    <a:pt x="746819" y="256540"/>
                  </a:lnTo>
                  <a:lnTo>
                    <a:pt x="722909" y="214630"/>
                  </a:lnTo>
                  <a:lnTo>
                    <a:pt x="694098" y="177800"/>
                  </a:lnTo>
                  <a:lnTo>
                    <a:pt x="660818" y="144780"/>
                  </a:lnTo>
                  <a:lnTo>
                    <a:pt x="623506" y="115570"/>
                  </a:lnTo>
                  <a:lnTo>
                    <a:pt x="597667" y="100330"/>
                  </a:lnTo>
                  <a:close/>
                </a:path>
                <a:path extrusionOk="0" h="836929" w="838200">
                  <a:moveTo>
                    <a:pt x="416531" y="690880"/>
                  </a:moveTo>
                  <a:lnTo>
                    <a:pt x="401715" y="692150"/>
                  </a:lnTo>
                  <a:lnTo>
                    <a:pt x="387841" y="697230"/>
                  </a:lnTo>
                  <a:lnTo>
                    <a:pt x="384490" y="699770"/>
                  </a:lnTo>
                  <a:lnTo>
                    <a:pt x="381140" y="699770"/>
                  </a:lnTo>
                  <a:lnTo>
                    <a:pt x="379464" y="702310"/>
                  </a:lnTo>
                  <a:lnTo>
                    <a:pt x="377789" y="702310"/>
                  </a:lnTo>
                  <a:lnTo>
                    <a:pt x="376114" y="704850"/>
                  </a:lnTo>
                  <a:lnTo>
                    <a:pt x="374438" y="704850"/>
                  </a:lnTo>
                  <a:lnTo>
                    <a:pt x="373601" y="706120"/>
                  </a:lnTo>
                  <a:lnTo>
                    <a:pt x="372763" y="706120"/>
                  </a:lnTo>
                  <a:lnTo>
                    <a:pt x="372763" y="707390"/>
                  </a:lnTo>
                  <a:lnTo>
                    <a:pt x="371925" y="707390"/>
                  </a:lnTo>
                  <a:lnTo>
                    <a:pt x="365355" y="712470"/>
                  </a:lnTo>
                  <a:lnTo>
                    <a:pt x="359570" y="720090"/>
                  </a:lnTo>
                  <a:lnTo>
                    <a:pt x="354727" y="727710"/>
                  </a:lnTo>
                  <a:lnTo>
                    <a:pt x="350984" y="735330"/>
                  </a:lnTo>
                  <a:lnTo>
                    <a:pt x="486062" y="735330"/>
                  </a:lnTo>
                  <a:lnTo>
                    <a:pt x="459475" y="702310"/>
                  </a:lnTo>
                  <a:lnTo>
                    <a:pt x="431662" y="692150"/>
                  </a:lnTo>
                  <a:lnTo>
                    <a:pt x="416531" y="690880"/>
                  </a:lnTo>
                  <a:close/>
                </a:path>
                <a:path extrusionOk="0" h="836929" w="838200">
                  <a:moveTo>
                    <a:pt x="279782" y="513080"/>
                  </a:moveTo>
                  <a:lnTo>
                    <a:pt x="201041" y="513080"/>
                  </a:lnTo>
                  <a:lnTo>
                    <a:pt x="224103" y="554990"/>
                  </a:lnTo>
                  <a:lnTo>
                    <a:pt x="254861" y="590550"/>
                  </a:lnTo>
                  <a:lnTo>
                    <a:pt x="292216" y="619760"/>
                  </a:lnTo>
                  <a:lnTo>
                    <a:pt x="335068" y="640080"/>
                  </a:lnTo>
                  <a:lnTo>
                    <a:pt x="317359" y="614680"/>
                  </a:lnTo>
                  <a:lnTo>
                    <a:pt x="302085" y="584200"/>
                  </a:lnTo>
                  <a:lnTo>
                    <a:pt x="289480" y="549910"/>
                  </a:lnTo>
                  <a:lnTo>
                    <a:pt x="279782" y="513080"/>
                  </a:lnTo>
                  <a:close/>
                </a:path>
                <a:path extrusionOk="0" h="836929" w="838200">
                  <a:moveTo>
                    <a:pt x="635792" y="513080"/>
                  </a:moveTo>
                  <a:lnTo>
                    <a:pt x="557888" y="513080"/>
                  </a:lnTo>
                  <a:lnTo>
                    <a:pt x="548177" y="549910"/>
                  </a:lnTo>
                  <a:lnTo>
                    <a:pt x="535481" y="584200"/>
                  </a:lnTo>
                  <a:lnTo>
                    <a:pt x="519958" y="614680"/>
                  </a:lnTo>
                  <a:lnTo>
                    <a:pt x="501764" y="640080"/>
                  </a:lnTo>
                  <a:lnTo>
                    <a:pt x="544616" y="619760"/>
                  </a:lnTo>
                  <a:lnTo>
                    <a:pt x="581971" y="590550"/>
                  </a:lnTo>
                  <a:lnTo>
                    <a:pt x="612730" y="554990"/>
                  </a:lnTo>
                  <a:lnTo>
                    <a:pt x="635792" y="513080"/>
                  </a:lnTo>
                  <a:close/>
                </a:path>
                <a:path extrusionOk="0" h="836929" w="838200">
                  <a:moveTo>
                    <a:pt x="397893" y="513080"/>
                  </a:moveTo>
                  <a:lnTo>
                    <a:pt x="322503" y="513080"/>
                  </a:lnTo>
                  <a:lnTo>
                    <a:pt x="336285" y="557530"/>
                  </a:lnTo>
                  <a:lnTo>
                    <a:pt x="354230" y="594360"/>
                  </a:lnTo>
                  <a:lnTo>
                    <a:pt x="375158" y="622300"/>
                  </a:lnTo>
                  <a:lnTo>
                    <a:pt x="397893" y="638810"/>
                  </a:lnTo>
                  <a:lnTo>
                    <a:pt x="397893" y="513080"/>
                  </a:lnTo>
                  <a:close/>
                </a:path>
                <a:path extrusionOk="0" h="836929" w="838200">
                  <a:moveTo>
                    <a:pt x="515167" y="513080"/>
                  </a:moveTo>
                  <a:lnTo>
                    <a:pt x="439777" y="513080"/>
                  </a:lnTo>
                  <a:lnTo>
                    <a:pt x="439777" y="638810"/>
                  </a:lnTo>
                  <a:lnTo>
                    <a:pt x="462512" y="622300"/>
                  </a:lnTo>
                  <a:lnTo>
                    <a:pt x="483440" y="594360"/>
                  </a:lnTo>
                  <a:lnTo>
                    <a:pt x="501385" y="557530"/>
                  </a:lnTo>
                  <a:lnTo>
                    <a:pt x="515167" y="513080"/>
                  </a:lnTo>
                  <a:close/>
                </a:path>
                <a:path extrusionOk="0" h="836929" w="838200">
                  <a:moveTo>
                    <a:pt x="273918" y="367030"/>
                  </a:moveTo>
                  <a:lnTo>
                    <a:pt x="187638" y="367030"/>
                  </a:lnTo>
                  <a:lnTo>
                    <a:pt x="183397" y="392430"/>
                  </a:lnTo>
                  <a:lnTo>
                    <a:pt x="181983" y="419100"/>
                  </a:lnTo>
                  <a:lnTo>
                    <a:pt x="183397" y="444500"/>
                  </a:lnTo>
                  <a:lnTo>
                    <a:pt x="187638" y="471170"/>
                  </a:lnTo>
                  <a:lnTo>
                    <a:pt x="273918" y="471170"/>
                  </a:lnTo>
                  <a:lnTo>
                    <a:pt x="272701" y="457200"/>
                  </a:lnTo>
                  <a:lnTo>
                    <a:pt x="271719" y="444500"/>
                  </a:lnTo>
                  <a:lnTo>
                    <a:pt x="271413" y="436880"/>
                  </a:lnTo>
                  <a:lnTo>
                    <a:pt x="271448" y="415290"/>
                  </a:lnTo>
                  <a:lnTo>
                    <a:pt x="271562" y="405130"/>
                  </a:lnTo>
                  <a:lnTo>
                    <a:pt x="271986" y="393700"/>
                  </a:lnTo>
                  <a:lnTo>
                    <a:pt x="272112" y="391160"/>
                  </a:lnTo>
                  <a:lnTo>
                    <a:pt x="272818" y="379730"/>
                  </a:lnTo>
                  <a:lnTo>
                    <a:pt x="273918" y="367030"/>
                  </a:lnTo>
                  <a:close/>
                </a:path>
                <a:path extrusionOk="0" h="836929" w="838200">
                  <a:moveTo>
                    <a:pt x="397893" y="367030"/>
                  </a:moveTo>
                  <a:lnTo>
                    <a:pt x="315801" y="367030"/>
                  </a:lnTo>
                  <a:lnTo>
                    <a:pt x="313445" y="392430"/>
                  </a:lnTo>
                  <a:lnTo>
                    <a:pt x="312660" y="419100"/>
                  </a:lnTo>
                  <a:lnTo>
                    <a:pt x="313445" y="444500"/>
                  </a:lnTo>
                  <a:lnTo>
                    <a:pt x="315801" y="471170"/>
                  </a:lnTo>
                  <a:lnTo>
                    <a:pt x="397893" y="471170"/>
                  </a:lnTo>
                  <a:lnTo>
                    <a:pt x="397893" y="367030"/>
                  </a:lnTo>
                  <a:close/>
                </a:path>
                <a:path extrusionOk="0" h="836929" w="838200">
                  <a:moveTo>
                    <a:pt x="521868" y="367030"/>
                  </a:moveTo>
                  <a:lnTo>
                    <a:pt x="439777" y="367030"/>
                  </a:lnTo>
                  <a:lnTo>
                    <a:pt x="439777" y="471170"/>
                  </a:lnTo>
                  <a:lnTo>
                    <a:pt x="521868" y="471170"/>
                  </a:lnTo>
                  <a:lnTo>
                    <a:pt x="523099" y="457200"/>
                  </a:lnTo>
                  <a:lnTo>
                    <a:pt x="524172" y="444500"/>
                  </a:lnTo>
                  <a:lnTo>
                    <a:pt x="524931" y="431800"/>
                  </a:lnTo>
                  <a:lnTo>
                    <a:pt x="525046" y="426720"/>
                  </a:lnTo>
                  <a:lnTo>
                    <a:pt x="525141" y="415290"/>
                  </a:lnTo>
                  <a:lnTo>
                    <a:pt x="524931" y="405130"/>
                  </a:lnTo>
                  <a:lnTo>
                    <a:pt x="524172" y="392430"/>
                  </a:lnTo>
                  <a:lnTo>
                    <a:pt x="523099" y="379730"/>
                  </a:lnTo>
                  <a:lnTo>
                    <a:pt x="521868" y="367030"/>
                  </a:lnTo>
                  <a:close/>
                </a:path>
                <a:path extrusionOk="0" h="836929" w="838200">
                  <a:moveTo>
                    <a:pt x="650032" y="367030"/>
                  </a:moveTo>
                  <a:lnTo>
                    <a:pt x="563752" y="367030"/>
                  </a:lnTo>
                  <a:lnTo>
                    <a:pt x="564851" y="379730"/>
                  </a:lnTo>
                  <a:lnTo>
                    <a:pt x="565558" y="391160"/>
                  </a:lnTo>
                  <a:lnTo>
                    <a:pt x="565684" y="393700"/>
                  </a:lnTo>
                  <a:lnTo>
                    <a:pt x="566108" y="405130"/>
                  </a:lnTo>
                  <a:lnTo>
                    <a:pt x="566171" y="426720"/>
                  </a:lnTo>
                  <a:lnTo>
                    <a:pt x="566108" y="431800"/>
                  </a:lnTo>
                  <a:lnTo>
                    <a:pt x="565637" y="444500"/>
                  </a:lnTo>
                  <a:lnTo>
                    <a:pt x="564851" y="457200"/>
                  </a:lnTo>
                  <a:lnTo>
                    <a:pt x="563752" y="471170"/>
                  </a:lnTo>
                  <a:lnTo>
                    <a:pt x="650032" y="471170"/>
                  </a:lnTo>
                  <a:lnTo>
                    <a:pt x="654273" y="444500"/>
                  </a:lnTo>
                  <a:lnTo>
                    <a:pt x="655686" y="419100"/>
                  </a:lnTo>
                  <a:lnTo>
                    <a:pt x="654273" y="392430"/>
                  </a:lnTo>
                  <a:lnTo>
                    <a:pt x="650032" y="367030"/>
                  </a:lnTo>
                  <a:close/>
                </a:path>
                <a:path extrusionOk="0" h="836929" w="838200">
                  <a:moveTo>
                    <a:pt x="335905" y="196850"/>
                  </a:moveTo>
                  <a:lnTo>
                    <a:pt x="293053" y="218440"/>
                  </a:lnTo>
                  <a:lnTo>
                    <a:pt x="255699" y="246380"/>
                  </a:lnTo>
                  <a:lnTo>
                    <a:pt x="224940" y="283210"/>
                  </a:lnTo>
                  <a:lnTo>
                    <a:pt x="201878" y="325120"/>
                  </a:lnTo>
                  <a:lnTo>
                    <a:pt x="279782" y="325120"/>
                  </a:lnTo>
                  <a:lnTo>
                    <a:pt x="289493" y="287020"/>
                  </a:lnTo>
                  <a:lnTo>
                    <a:pt x="302189" y="252730"/>
                  </a:lnTo>
                  <a:lnTo>
                    <a:pt x="317712" y="222250"/>
                  </a:lnTo>
                  <a:lnTo>
                    <a:pt x="335905" y="196850"/>
                  </a:lnTo>
                  <a:close/>
                </a:path>
                <a:path extrusionOk="0" h="836929" w="838200">
                  <a:moveTo>
                    <a:pt x="397893" y="199390"/>
                  </a:moveTo>
                  <a:lnTo>
                    <a:pt x="375158" y="215900"/>
                  </a:lnTo>
                  <a:lnTo>
                    <a:pt x="354230" y="242570"/>
                  </a:lnTo>
                  <a:lnTo>
                    <a:pt x="336285" y="279400"/>
                  </a:lnTo>
                  <a:lnTo>
                    <a:pt x="322503" y="325120"/>
                  </a:lnTo>
                  <a:lnTo>
                    <a:pt x="397893" y="325120"/>
                  </a:lnTo>
                  <a:lnTo>
                    <a:pt x="397893" y="199390"/>
                  </a:lnTo>
                  <a:close/>
                </a:path>
                <a:path extrusionOk="0" h="836929" w="838200">
                  <a:moveTo>
                    <a:pt x="439777" y="199390"/>
                  </a:moveTo>
                  <a:lnTo>
                    <a:pt x="439777" y="325120"/>
                  </a:lnTo>
                  <a:lnTo>
                    <a:pt x="515167" y="325120"/>
                  </a:lnTo>
                  <a:lnTo>
                    <a:pt x="501267" y="279400"/>
                  </a:lnTo>
                  <a:lnTo>
                    <a:pt x="483126" y="243840"/>
                  </a:lnTo>
                  <a:lnTo>
                    <a:pt x="462158" y="215900"/>
                  </a:lnTo>
                  <a:lnTo>
                    <a:pt x="439777" y="199390"/>
                  </a:lnTo>
                  <a:close/>
                </a:path>
                <a:path extrusionOk="0" h="836929" w="838200">
                  <a:moveTo>
                    <a:pt x="502602" y="196850"/>
                  </a:moveTo>
                  <a:lnTo>
                    <a:pt x="520311" y="222250"/>
                  </a:lnTo>
                  <a:lnTo>
                    <a:pt x="535585" y="252730"/>
                  </a:lnTo>
                  <a:lnTo>
                    <a:pt x="548190" y="287020"/>
                  </a:lnTo>
                  <a:lnTo>
                    <a:pt x="557888" y="325120"/>
                  </a:lnTo>
                  <a:lnTo>
                    <a:pt x="636629" y="325120"/>
                  </a:lnTo>
                  <a:lnTo>
                    <a:pt x="613567" y="283210"/>
                  </a:lnTo>
                  <a:lnTo>
                    <a:pt x="582809" y="246380"/>
                  </a:lnTo>
                  <a:lnTo>
                    <a:pt x="545454" y="218440"/>
                  </a:lnTo>
                  <a:lnTo>
                    <a:pt x="502602" y="196850"/>
                  </a:lnTo>
                  <a:close/>
                </a:path>
                <a:path extrusionOk="0" h="836929" w="838200">
                  <a:moveTo>
                    <a:pt x="486184" y="101600"/>
                  </a:moveTo>
                  <a:lnTo>
                    <a:pt x="350984" y="101600"/>
                  </a:lnTo>
                  <a:lnTo>
                    <a:pt x="357855" y="114300"/>
                  </a:lnTo>
                  <a:lnTo>
                    <a:pt x="367004" y="125730"/>
                  </a:lnTo>
                  <a:lnTo>
                    <a:pt x="378195" y="134620"/>
                  </a:lnTo>
                  <a:lnTo>
                    <a:pt x="391192" y="140970"/>
                  </a:lnTo>
                  <a:lnTo>
                    <a:pt x="409607" y="146050"/>
                  </a:lnTo>
                  <a:lnTo>
                    <a:pt x="427945" y="146050"/>
                  </a:lnTo>
                  <a:lnTo>
                    <a:pt x="445496" y="142240"/>
                  </a:lnTo>
                  <a:lnTo>
                    <a:pt x="461556" y="133350"/>
                  </a:lnTo>
                  <a:lnTo>
                    <a:pt x="462394" y="133350"/>
                  </a:lnTo>
                  <a:lnTo>
                    <a:pt x="462394" y="132080"/>
                  </a:lnTo>
                  <a:lnTo>
                    <a:pt x="470770" y="125730"/>
                  </a:lnTo>
                  <a:lnTo>
                    <a:pt x="474121" y="120650"/>
                  </a:lnTo>
                  <a:lnTo>
                    <a:pt x="475797" y="119380"/>
                  </a:lnTo>
                  <a:lnTo>
                    <a:pt x="484173" y="106680"/>
                  </a:lnTo>
                  <a:lnTo>
                    <a:pt x="486184" y="101600"/>
                  </a:lnTo>
                  <a:close/>
                </a:path>
              </a:pathLst>
            </a:custGeom>
            <a:solidFill>
              <a:srgbClr val="B3BFD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pic>
        <p:nvPicPr>
          <p:cNvPr id="161" name="Google Shape;161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3875" y="1904866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23875" y="3428759"/>
            <a:ext cx="95250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09837" y="1904866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509837" y="3428759"/>
            <a:ext cx="95250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95800" y="1904866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95800" y="3428759"/>
            <a:ext cx="95250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481762" y="1904866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81762" y="3428759"/>
            <a:ext cx="95250" cy="952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1"/>
          <p:cNvGrpSpPr/>
          <p:nvPr/>
        </p:nvGrpSpPr>
        <p:grpSpPr>
          <a:xfrm>
            <a:off x="8258175" y="0"/>
            <a:ext cx="886096" cy="5143211"/>
            <a:chOff x="18156515" y="0"/>
            <a:chExt cx="1948180" cy="11308715"/>
          </a:xfrm>
        </p:grpSpPr>
        <p:sp>
          <p:nvSpPr>
            <p:cNvPr id="170" name="Google Shape;170;p21"/>
            <p:cNvSpPr/>
            <p:nvPr/>
          </p:nvSpPr>
          <p:spPr>
            <a:xfrm>
              <a:off x="18156515" y="0"/>
              <a:ext cx="1948180" cy="11308715"/>
            </a:xfrm>
            <a:custGeom>
              <a:rect b="b" l="l" r="r" t="t"/>
              <a:pathLst>
                <a:path extrusionOk="0" h="11308715" w="1948180">
                  <a:moveTo>
                    <a:pt x="1947584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947584" y="11308556"/>
                  </a:lnTo>
                  <a:lnTo>
                    <a:pt x="1947584" y="0"/>
                  </a:lnTo>
                  <a:close/>
                </a:path>
              </a:pathLst>
            </a:custGeom>
            <a:solidFill>
              <a:srgbClr val="EDF0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18156515" y="0"/>
              <a:ext cx="1948180" cy="6188710"/>
            </a:xfrm>
            <a:custGeom>
              <a:rect b="b" l="l" r="r" t="t"/>
              <a:pathLst>
                <a:path extrusionOk="0" h="6188710" w="1948180">
                  <a:moveTo>
                    <a:pt x="1947584" y="0"/>
                  </a:moveTo>
                  <a:lnTo>
                    <a:pt x="0" y="0"/>
                  </a:lnTo>
                  <a:lnTo>
                    <a:pt x="0" y="6188293"/>
                  </a:lnTo>
                  <a:lnTo>
                    <a:pt x="1947584" y="4275133"/>
                  </a:lnTo>
                  <a:lnTo>
                    <a:pt x="1947584" y="0"/>
                  </a:lnTo>
                  <a:close/>
                </a:path>
              </a:pathLst>
            </a:custGeom>
            <a:solidFill>
              <a:srgbClr val="05838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pic>
        <p:nvPicPr>
          <p:cNvPr id="172" name="Google Shape;172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100387" y="2262028"/>
            <a:ext cx="352400" cy="18540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>
            <a:off x="476250" y="1857244"/>
            <a:ext cx="14441" cy="3285949"/>
          </a:xfrm>
          <a:custGeom>
            <a:rect b="b" l="l" r="r" t="t"/>
            <a:pathLst>
              <a:path extrusionOk="0" h="7225030" w="31750">
                <a:moveTo>
                  <a:pt x="31412" y="7224910"/>
                </a:moveTo>
                <a:lnTo>
                  <a:pt x="31412" y="0"/>
                </a:lnTo>
                <a:lnTo>
                  <a:pt x="0" y="0"/>
                </a:lnTo>
                <a:lnTo>
                  <a:pt x="0" y="7224910"/>
                </a:lnTo>
                <a:lnTo>
                  <a:pt x="31412" y="7224910"/>
                </a:lnTo>
                <a:close/>
              </a:path>
            </a:pathLst>
          </a:custGeom>
          <a:solidFill>
            <a:srgbClr val="EDF0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74" name="Google Shape;174;p21"/>
          <p:cNvSpPr/>
          <p:nvPr/>
        </p:nvSpPr>
        <p:spPr>
          <a:xfrm>
            <a:off x="2462212" y="1857244"/>
            <a:ext cx="14441" cy="3285949"/>
          </a:xfrm>
          <a:custGeom>
            <a:rect b="b" l="l" r="r" t="t"/>
            <a:pathLst>
              <a:path extrusionOk="0" h="7225030" w="31750">
                <a:moveTo>
                  <a:pt x="31412" y="7224910"/>
                </a:moveTo>
                <a:lnTo>
                  <a:pt x="31412" y="0"/>
                </a:lnTo>
                <a:lnTo>
                  <a:pt x="0" y="0"/>
                </a:lnTo>
                <a:lnTo>
                  <a:pt x="0" y="7224910"/>
                </a:lnTo>
                <a:lnTo>
                  <a:pt x="31412" y="7224910"/>
                </a:lnTo>
                <a:close/>
              </a:path>
            </a:pathLst>
          </a:custGeom>
          <a:solidFill>
            <a:srgbClr val="EDF0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75" name="Google Shape;175;p21"/>
          <p:cNvSpPr/>
          <p:nvPr/>
        </p:nvSpPr>
        <p:spPr>
          <a:xfrm>
            <a:off x="4448175" y="1857244"/>
            <a:ext cx="14441" cy="3285949"/>
          </a:xfrm>
          <a:custGeom>
            <a:rect b="b" l="l" r="r" t="t"/>
            <a:pathLst>
              <a:path extrusionOk="0" h="7225030" w="31750">
                <a:moveTo>
                  <a:pt x="31412" y="7224910"/>
                </a:moveTo>
                <a:lnTo>
                  <a:pt x="31412" y="0"/>
                </a:lnTo>
                <a:lnTo>
                  <a:pt x="0" y="0"/>
                </a:lnTo>
                <a:lnTo>
                  <a:pt x="0" y="7224910"/>
                </a:lnTo>
                <a:lnTo>
                  <a:pt x="31412" y="7224910"/>
                </a:lnTo>
                <a:close/>
              </a:path>
            </a:pathLst>
          </a:custGeom>
          <a:solidFill>
            <a:srgbClr val="EDF0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76" name="Google Shape;176;p21"/>
          <p:cNvSpPr/>
          <p:nvPr/>
        </p:nvSpPr>
        <p:spPr>
          <a:xfrm>
            <a:off x="6434137" y="1857244"/>
            <a:ext cx="14441" cy="3285949"/>
          </a:xfrm>
          <a:custGeom>
            <a:rect b="b" l="l" r="r" t="t"/>
            <a:pathLst>
              <a:path extrusionOk="0" h="7225030" w="31750">
                <a:moveTo>
                  <a:pt x="31412" y="7224910"/>
                </a:moveTo>
                <a:lnTo>
                  <a:pt x="31412" y="0"/>
                </a:lnTo>
                <a:lnTo>
                  <a:pt x="0" y="0"/>
                </a:lnTo>
                <a:lnTo>
                  <a:pt x="0" y="7224910"/>
                </a:lnTo>
                <a:lnTo>
                  <a:pt x="31412" y="7224910"/>
                </a:lnTo>
                <a:close/>
              </a:path>
            </a:pathLst>
          </a:custGeom>
          <a:solidFill>
            <a:srgbClr val="EDF0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/>
          <p:nvPr/>
        </p:nvSpPr>
        <p:spPr>
          <a:xfrm>
            <a:off x="476244" y="476220"/>
            <a:ext cx="410989" cy="333562"/>
          </a:xfrm>
          <a:custGeom>
            <a:rect b="b" l="l" r="r" t="t"/>
            <a:pathLst>
              <a:path extrusionOk="0" h="733425" w="903605">
                <a:moveTo>
                  <a:pt x="748728" y="388835"/>
                </a:moveTo>
                <a:lnTo>
                  <a:pt x="742073" y="389445"/>
                </a:lnTo>
                <a:lnTo>
                  <a:pt x="735418" y="389763"/>
                </a:lnTo>
                <a:lnTo>
                  <a:pt x="728599" y="389763"/>
                </a:lnTo>
                <a:lnTo>
                  <a:pt x="684961" y="385368"/>
                </a:lnTo>
                <a:lnTo>
                  <a:pt x="644321" y="372783"/>
                </a:lnTo>
                <a:lnTo>
                  <a:pt x="607542" y="352856"/>
                </a:lnTo>
                <a:lnTo>
                  <a:pt x="575487" y="326478"/>
                </a:lnTo>
                <a:lnTo>
                  <a:pt x="549046" y="294500"/>
                </a:lnTo>
                <a:lnTo>
                  <a:pt x="529082" y="257797"/>
                </a:lnTo>
                <a:lnTo>
                  <a:pt x="516470" y="217233"/>
                </a:lnTo>
                <a:lnTo>
                  <a:pt x="512064" y="173685"/>
                </a:lnTo>
                <a:lnTo>
                  <a:pt x="512559" y="159397"/>
                </a:lnTo>
                <a:lnTo>
                  <a:pt x="513994" y="145148"/>
                </a:lnTo>
                <a:lnTo>
                  <a:pt x="516293" y="131165"/>
                </a:lnTo>
                <a:lnTo>
                  <a:pt x="519391" y="117678"/>
                </a:lnTo>
                <a:lnTo>
                  <a:pt x="0" y="117652"/>
                </a:lnTo>
                <a:lnTo>
                  <a:pt x="0" y="732955"/>
                </a:lnTo>
                <a:lnTo>
                  <a:pt x="178498" y="558406"/>
                </a:lnTo>
                <a:lnTo>
                  <a:pt x="748728" y="558177"/>
                </a:lnTo>
                <a:lnTo>
                  <a:pt x="748728" y="388835"/>
                </a:lnTo>
                <a:close/>
              </a:path>
              <a:path extrusionOk="0" h="733425" w="903605">
                <a:moveTo>
                  <a:pt x="903274" y="173697"/>
                </a:moveTo>
                <a:lnTo>
                  <a:pt x="889546" y="106083"/>
                </a:lnTo>
                <a:lnTo>
                  <a:pt x="852119" y="50876"/>
                </a:lnTo>
                <a:lnTo>
                  <a:pt x="796594" y="13652"/>
                </a:lnTo>
                <a:lnTo>
                  <a:pt x="728599" y="0"/>
                </a:lnTo>
                <a:lnTo>
                  <a:pt x="693394" y="3530"/>
                </a:lnTo>
                <a:lnTo>
                  <a:pt x="630936" y="29667"/>
                </a:lnTo>
                <a:lnTo>
                  <a:pt x="583742" y="76581"/>
                </a:lnTo>
                <a:lnTo>
                  <a:pt x="557466" y="138696"/>
                </a:lnTo>
                <a:lnTo>
                  <a:pt x="553923" y="173697"/>
                </a:lnTo>
                <a:lnTo>
                  <a:pt x="557466" y="208711"/>
                </a:lnTo>
                <a:lnTo>
                  <a:pt x="583755" y="270814"/>
                </a:lnTo>
                <a:lnTo>
                  <a:pt x="630923" y="317728"/>
                </a:lnTo>
                <a:lnTo>
                  <a:pt x="693394" y="343865"/>
                </a:lnTo>
                <a:lnTo>
                  <a:pt x="728599" y="347395"/>
                </a:lnTo>
                <a:lnTo>
                  <a:pt x="763803" y="343865"/>
                </a:lnTo>
                <a:lnTo>
                  <a:pt x="826262" y="317728"/>
                </a:lnTo>
                <a:lnTo>
                  <a:pt x="873442" y="270814"/>
                </a:lnTo>
                <a:lnTo>
                  <a:pt x="899731" y="208711"/>
                </a:lnTo>
                <a:lnTo>
                  <a:pt x="903274" y="173697"/>
                </a:lnTo>
                <a:close/>
              </a:path>
            </a:pathLst>
          </a:custGeom>
          <a:solidFill>
            <a:srgbClr val="E2E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82" name="Google Shape;182;p22"/>
          <p:cNvSpPr/>
          <p:nvPr/>
        </p:nvSpPr>
        <p:spPr>
          <a:xfrm>
            <a:off x="936887" y="590961"/>
            <a:ext cx="1049278" cy="105123"/>
          </a:xfrm>
          <a:custGeom>
            <a:rect b="b" l="l" r="r" t="t"/>
            <a:pathLst>
              <a:path extrusionOk="0" h="231140" w="2306954">
                <a:moveTo>
                  <a:pt x="235603" y="8"/>
                </a:moveTo>
                <a:lnTo>
                  <a:pt x="0" y="8"/>
                </a:lnTo>
                <a:lnTo>
                  <a:pt x="0" y="230848"/>
                </a:lnTo>
                <a:lnTo>
                  <a:pt x="62284" y="230848"/>
                </a:lnTo>
                <a:lnTo>
                  <a:pt x="62284" y="59315"/>
                </a:lnTo>
                <a:lnTo>
                  <a:pt x="235603" y="59315"/>
                </a:lnTo>
                <a:lnTo>
                  <a:pt x="235603" y="8"/>
                </a:lnTo>
                <a:close/>
              </a:path>
              <a:path extrusionOk="0" h="231140" w="2306954">
                <a:moveTo>
                  <a:pt x="235603" y="59315"/>
                </a:moveTo>
                <a:lnTo>
                  <a:pt x="173318" y="59315"/>
                </a:lnTo>
                <a:lnTo>
                  <a:pt x="173318" y="230848"/>
                </a:lnTo>
                <a:lnTo>
                  <a:pt x="235603" y="230848"/>
                </a:lnTo>
                <a:lnTo>
                  <a:pt x="235603" y="59315"/>
                </a:lnTo>
                <a:close/>
              </a:path>
              <a:path extrusionOk="0" h="231140" w="2306954">
                <a:moveTo>
                  <a:pt x="428493" y="8"/>
                </a:moveTo>
                <a:lnTo>
                  <a:pt x="274747" y="8"/>
                </a:lnTo>
                <a:lnTo>
                  <a:pt x="274747" y="230848"/>
                </a:lnTo>
                <a:lnTo>
                  <a:pt x="336670" y="230848"/>
                </a:lnTo>
                <a:lnTo>
                  <a:pt x="336670" y="59315"/>
                </a:lnTo>
                <a:lnTo>
                  <a:pt x="515322" y="59315"/>
                </a:lnTo>
                <a:lnTo>
                  <a:pt x="513823" y="51549"/>
                </a:lnTo>
                <a:lnTo>
                  <a:pt x="494733" y="24069"/>
                </a:lnTo>
                <a:lnTo>
                  <a:pt x="465566" y="6312"/>
                </a:lnTo>
                <a:lnTo>
                  <a:pt x="428493" y="8"/>
                </a:lnTo>
                <a:close/>
              </a:path>
              <a:path extrusionOk="0" h="231140" w="2306954">
                <a:moveTo>
                  <a:pt x="515322" y="59315"/>
                </a:moveTo>
                <a:lnTo>
                  <a:pt x="429560" y="59315"/>
                </a:lnTo>
                <a:lnTo>
                  <a:pt x="441176" y="61429"/>
                </a:lnTo>
                <a:lnTo>
                  <a:pt x="450425" y="67440"/>
                </a:lnTo>
                <a:lnTo>
                  <a:pt x="456537" y="76846"/>
                </a:lnTo>
                <a:lnTo>
                  <a:pt x="458746" y="89148"/>
                </a:lnTo>
                <a:lnTo>
                  <a:pt x="456539" y="101094"/>
                </a:lnTo>
                <a:lnTo>
                  <a:pt x="450428" y="110410"/>
                </a:lnTo>
                <a:lnTo>
                  <a:pt x="441180" y="116463"/>
                </a:lnTo>
                <a:lnTo>
                  <a:pt x="429560" y="118622"/>
                </a:lnTo>
                <a:lnTo>
                  <a:pt x="354471" y="118622"/>
                </a:lnTo>
                <a:lnTo>
                  <a:pt x="354471" y="173670"/>
                </a:lnTo>
                <a:lnTo>
                  <a:pt x="428493" y="173670"/>
                </a:lnTo>
                <a:lnTo>
                  <a:pt x="465566" y="167372"/>
                </a:lnTo>
                <a:lnTo>
                  <a:pt x="494733" y="149654"/>
                </a:lnTo>
                <a:lnTo>
                  <a:pt x="513823" y="122281"/>
                </a:lnTo>
                <a:lnTo>
                  <a:pt x="520669" y="87018"/>
                </a:lnTo>
                <a:lnTo>
                  <a:pt x="515322" y="59315"/>
                </a:lnTo>
                <a:close/>
              </a:path>
              <a:path extrusionOk="0" h="231140" w="2306954">
                <a:moveTo>
                  <a:pt x="699681" y="0"/>
                </a:moveTo>
                <a:lnTo>
                  <a:pt x="666229" y="0"/>
                </a:lnTo>
                <a:lnTo>
                  <a:pt x="617219" y="8347"/>
                </a:lnTo>
                <a:lnTo>
                  <a:pt x="578454" y="31877"/>
                </a:lnTo>
                <a:lnTo>
                  <a:pt x="552970" y="68325"/>
                </a:lnTo>
                <a:lnTo>
                  <a:pt x="543801" y="115424"/>
                </a:lnTo>
                <a:lnTo>
                  <a:pt x="552971" y="162526"/>
                </a:lnTo>
                <a:lnTo>
                  <a:pt x="578456" y="198973"/>
                </a:lnTo>
                <a:lnTo>
                  <a:pt x="617221" y="222502"/>
                </a:lnTo>
                <a:lnTo>
                  <a:pt x="666229" y="230848"/>
                </a:lnTo>
                <a:lnTo>
                  <a:pt x="699681" y="230848"/>
                </a:lnTo>
                <a:lnTo>
                  <a:pt x="748480" y="222502"/>
                </a:lnTo>
                <a:lnTo>
                  <a:pt x="787137" y="198973"/>
                </a:lnTo>
                <a:lnTo>
                  <a:pt x="806540" y="171182"/>
                </a:lnTo>
                <a:lnTo>
                  <a:pt x="661955" y="171182"/>
                </a:lnTo>
                <a:lnTo>
                  <a:pt x="639355" y="167115"/>
                </a:lnTo>
                <a:lnTo>
                  <a:pt x="621560" y="155689"/>
                </a:lnTo>
                <a:lnTo>
                  <a:pt x="609906" y="138071"/>
                </a:lnTo>
                <a:lnTo>
                  <a:pt x="605725" y="115424"/>
                </a:lnTo>
                <a:lnTo>
                  <a:pt x="609957" y="92574"/>
                </a:lnTo>
                <a:lnTo>
                  <a:pt x="621696" y="74851"/>
                </a:lnTo>
                <a:lnTo>
                  <a:pt x="639507" y="63387"/>
                </a:lnTo>
                <a:lnTo>
                  <a:pt x="661955" y="59315"/>
                </a:lnTo>
                <a:lnTo>
                  <a:pt x="806293" y="59315"/>
                </a:lnTo>
                <a:lnTo>
                  <a:pt x="787132" y="31874"/>
                </a:lnTo>
                <a:lnTo>
                  <a:pt x="748473" y="8345"/>
                </a:lnTo>
                <a:lnTo>
                  <a:pt x="699681" y="0"/>
                </a:lnTo>
                <a:close/>
              </a:path>
              <a:path extrusionOk="0" h="231140" w="2306954">
                <a:moveTo>
                  <a:pt x="806293" y="59315"/>
                </a:moveTo>
                <a:lnTo>
                  <a:pt x="703954" y="59315"/>
                </a:lnTo>
                <a:lnTo>
                  <a:pt x="726348" y="63387"/>
                </a:lnTo>
                <a:lnTo>
                  <a:pt x="744038" y="74851"/>
                </a:lnTo>
                <a:lnTo>
                  <a:pt x="755656" y="92574"/>
                </a:lnTo>
                <a:lnTo>
                  <a:pt x="759832" y="115424"/>
                </a:lnTo>
                <a:lnTo>
                  <a:pt x="755657" y="138071"/>
                </a:lnTo>
                <a:lnTo>
                  <a:pt x="744041" y="155689"/>
                </a:lnTo>
                <a:lnTo>
                  <a:pt x="726351" y="167115"/>
                </a:lnTo>
                <a:lnTo>
                  <a:pt x="703954" y="171182"/>
                </a:lnTo>
                <a:lnTo>
                  <a:pt x="806540" y="171182"/>
                </a:lnTo>
                <a:lnTo>
                  <a:pt x="812583" y="162526"/>
                </a:lnTo>
                <a:lnTo>
                  <a:pt x="821747" y="115424"/>
                </a:lnTo>
                <a:lnTo>
                  <a:pt x="812581" y="68321"/>
                </a:lnTo>
                <a:lnTo>
                  <a:pt x="806293" y="59315"/>
                </a:lnTo>
                <a:close/>
              </a:path>
              <a:path extrusionOk="0" h="231140" w="2306954">
                <a:moveTo>
                  <a:pt x="1341703" y="8"/>
                </a:moveTo>
                <a:lnTo>
                  <a:pt x="1228528" y="8"/>
                </a:lnTo>
                <a:lnTo>
                  <a:pt x="1179520" y="8354"/>
                </a:lnTo>
                <a:lnTo>
                  <a:pt x="1140755" y="31882"/>
                </a:lnTo>
                <a:lnTo>
                  <a:pt x="1115270" y="68330"/>
                </a:lnTo>
                <a:lnTo>
                  <a:pt x="1106100" y="115432"/>
                </a:lnTo>
                <a:lnTo>
                  <a:pt x="1115270" y="162534"/>
                </a:lnTo>
                <a:lnTo>
                  <a:pt x="1140755" y="198982"/>
                </a:lnTo>
                <a:lnTo>
                  <a:pt x="1179520" y="222510"/>
                </a:lnTo>
                <a:lnTo>
                  <a:pt x="1228528" y="230856"/>
                </a:lnTo>
                <a:lnTo>
                  <a:pt x="1341703" y="230856"/>
                </a:lnTo>
                <a:lnTo>
                  <a:pt x="1341703" y="171182"/>
                </a:lnTo>
                <a:lnTo>
                  <a:pt x="1224263" y="171182"/>
                </a:lnTo>
                <a:lnTo>
                  <a:pt x="1201814" y="167115"/>
                </a:lnTo>
                <a:lnTo>
                  <a:pt x="1184003" y="155689"/>
                </a:lnTo>
                <a:lnTo>
                  <a:pt x="1172264" y="138071"/>
                </a:lnTo>
                <a:lnTo>
                  <a:pt x="1168032" y="115424"/>
                </a:lnTo>
                <a:lnTo>
                  <a:pt x="1172264" y="92574"/>
                </a:lnTo>
                <a:lnTo>
                  <a:pt x="1184003" y="74851"/>
                </a:lnTo>
                <a:lnTo>
                  <a:pt x="1201814" y="63387"/>
                </a:lnTo>
                <a:lnTo>
                  <a:pt x="1224263" y="59315"/>
                </a:lnTo>
                <a:lnTo>
                  <a:pt x="1341703" y="59315"/>
                </a:lnTo>
                <a:lnTo>
                  <a:pt x="1341703" y="8"/>
                </a:lnTo>
                <a:close/>
              </a:path>
              <a:path extrusionOk="0" h="231140" w="2306954">
                <a:moveTo>
                  <a:pt x="1108955" y="0"/>
                </a:moveTo>
                <a:lnTo>
                  <a:pt x="1029231" y="8"/>
                </a:lnTo>
                <a:lnTo>
                  <a:pt x="937778" y="90559"/>
                </a:lnTo>
                <a:lnTo>
                  <a:pt x="932437" y="96245"/>
                </a:lnTo>
                <a:lnTo>
                  <a:pt x="929591" y="102632"/>
                </a:lnTo>
                <a:lnTo>
                  <a:pt x="929591" y="122521"/>
                </a:lnTo>
                <a:lnTo>
                  <a:pt x="932437" y="127497"/>
                </a:lnTo>
                <a:lnTo>
                  <a:pt x="938130" y="133884"/>
                </a:lnTo>
                <a:lnTo>
                  <a:pt x="1032800" y="230839"/>
                </a:lnTo>
                <a:lnTo>
                  <a:pt x="1114640" y="230839"/>
                </a:lnTo>
                <a:lnTo>
                  <a:pt x="997560" y="111516"/>
                </a:lnTo>
                <a:lnTo>
                  <a:pt x="1108955" y="0"/>
                </a:lnTo>
                <a:close/>
              </a:path>
              <a:path extrusionOk="0" h="231140" w="2306954">
                <a:moveTo>
                  <a:pt x="915703" y="8"/>
                </a:moveTo>
                <a:lnTo>
                  <a:pt x="853419" y="8"/>
                </a:lnTo>
                <a:lnTo>
                  <a:pt x="853419" y="230848"/>
                </a:lnTo>
                <a:lnTo>
                  <a:pt x="915703" y="230848"/>
                </a:lnTo>
                <a:lnTo>
                  <a:pt x="915703" y="8"/>
                </a:lnTo>
                <a:close/>
              </a:path>
              <a:path extrusionOk="0" h="231140" w="2306954">
                <a:moveTo>
                  <a:pt x="1612168" y="82769"/>
                </a:moveTo>
                <a:lnTo>
                  <a:pt x="1549884" y="82769"/>
                </a:lnTo>
                <a:lnTo>
                  <a:pt x="1549884" y="230864"/>
                </a:lnTo>
                <a:lnTo>
                  <a:pt x="1612168" y="230864"/>
                </a:lnTo>
                <a:lnTo>
                  <a:pt x="1612168" y="82769"/>
                </a:lnTo>
                <a:close/>
              </a:path>
              <a:path extrusionOk="0" h="231140" w="2306954">
                <a:moveTo>
                  <a:pt x="1438858" y="8"/>
                </a:moveTo>
                <a:lnTo>
                  <a:pt x="1376574" y="8"/>
                </a:lnTo>
                <a:lnTo>
                  <a:pt x="1376574" y="207060"/>
                </a:lnTo>
                <a:lnTo>
                  <a:pt x="1378041" y="217369"/>
                </a:lnTo>
                <a:lnTo>
                  <a:pt x="1382444" y="224816"/>
                </a:lnTo>
                <a:lnTo>
                  <a:pt x="1389783" y="229335"/>
                </a:lnTo>
                <a:lnTo>
                  <a:pt x="1400058" y="230856"/>
                </a:lnTo>
                <a:lnTo>
                  <a:pt x="1412510" y="230856"/>
                </a:lnTo>
                <a:lnTo>
                  <a:pt x="1447742" y="211327"/>
                </a:lnTo>
                <a:lnTo>
                  <a:pt x="1508681" y="134628"/>
                </a:lnTo>
                <a:lnTo>
                  <a:pt x="1438850" y="134628"/>
                </a:lnTo>
                <a:lnTo>
                  <a:pt x="1438858" y="8"/>
                </a:lnTo>
                <a:close/>
              </a:path>
              <a:path extrusionOk="0" h="231140" w="2306954">
                <a:moveTo>
                  <a:pt x="1583344" y="25"/>
                </a:moveTo>
                <a:lnTo>
                  <a:pt x="1568398" y="25"/>
                </a:lnTo>
                <a:lnTo>
                  <a:pt x="1555648" y="890"/>
                </a:lnTo>
                <a:lnTo>
                  <a:pt x="1545933" y="3753"/>
                </a:lnTo>
                <a:lnTo>
                  <a:pt x="1538020" y="9014"/>
                </a:lnTo>
                <a:lnTo>
                  <a:pt x="1530673" y="17074"/>
                </a:lnTo>
                <a:lnTo>
                  <a:pt x="1438850" y="134628"/>
                </a:lnTo>
                <a:lnTo>
                  <a:pt x="1508681" y="134628"/>
                </a:lnTo>
                <a:lnTo>
                  <a:pt x="1549884" y="82769"/>
                </a:lnTo>
                <a:lnTo>
                  <a:pt x="1612168" y="82769"/>
                </a:lnTo>
                <a:lnTo>
                  <a:pt x="1612168" y="26301"/>
                </a:lnTo>
                <a:lnTo>
                  <a:pt x="1610367" y="14854"/>
                </a:lnTo>
                <a:lnTo>
                  <a:pt x="1604963" y="6637"/>
                </a:lnTo>
                <a:lnTo>
                  <a:pt x="1595956" y="1683"/>
                </a:lnTo>
                <a:lnTo>
                  <a:pt x="1583344" y="25"/>
                </a:lnTo>
                <a:close/>
              </a:path>
              <a:path extrusionOk="0" h="231140" w="2306954">
                <a:moveTo>
                  <a:pt x="1739584" y="8"/>
                </a:moveTo>
                <a:lnTo>
                  <a:pt x="1713606" y="8"/>
                </a:lnTo>
                <a:lnTo>
                  <a:pt x="1702823" y="1418"/>
                </a:lnTo>
                <a:lnTo>
                  <a:pt x="1694074" y="5957"/>
                </a:lnTo>
                <a:lnTo>
                  <a:pt x="1687529" y="14091"/>
                </a:lnTo>
                <a:lnTo>
                  <a:pt x="1683353" y="26284"/>
                </a:lnTo>
                <a:lnTo>
                  <a:pt x="1636375" y="230848"/>
                </a:lnTo>
                <a:lnTo>
                  <a:pt x="1697946" y="230848"/>
                </a:lnTo>
                <a:lnTo>
                  <a:pt x="1732111" y="79913"/>
                </a:lnTo>
                <a:lnTo>
                  <a:pt x="1786611" y="79913"/>
                </a:lnTo>
                <a:lnTo>
                  <a:pt x="1769122" y="22385"/>
                </a:lnTo>
                <a:lnTo>
                  <a:pt x="1764607" y="12446"/>
                </a:lnTo>
                <a:lnTo>
                  <a:pt x="1758091" y="5469"/>
                </a:lnTo>
                <a:lnTo>
                  <a:pt x="1749705" y="1357"/>
                </a:lnTo>
                <a:lnTo>
                  <a:pt x="1739584" y="8"/>
                </a:lnTo>
                <a:close/>
              </a:path>
              <a:path extrusionOk="0" h="231140" w="2306954">
                <a:moveTo>
                  <a:pt x="1786611" y="79913"/>
                </a:moveTo>
                <a:lnTo>
                  <a:pt x="1732111" y="79913"/>
                </a:lnTo>
                <a:lnTo>
                  <a:pt x="1772322" y="208830"/>
                </a:lnTo>
                <a:lnTo>
                  <a:pt x="1776582" y="218561"/>
                </a:lnTo>
                <a:lnTo>
                  <a:pt x="1782910" y="225431"/>
                </a:lnTo>
                <a:lnTo>
                  <a:pt x="1791240" y="229505"/>
                </a:lnTo>
                <a:lnTo>
                  <a:pt x="1801508" y="230848"/>
                </a:lnTo>
                <a:lnTo>
                  <a:pt x="1820366" y="230848"/>
                </a:lnTo>
                <a:lnTo>
                  <a:pt x="1864911" y="160536"/>
                </a:lnTo>
                <a:lnTo>
                  <a:pt x="1811121" y="160536"/>
                </a:lnTo>
                <a:lnTo>
                  <a:pt x="1786611" y="79913"/>
                </a:lnTo>
                <a:close/>
              </a:path>
              <a:path extrusionOk="0" h="231140" w="2306954">
                <a:moveTo>
                  <a:pt x="1951512" y="82401"/>
                </a:moveTo>
                <a:lnTo>
                  <a:pt x="1889762" y="82401"/>
                </a:lnTo>
                <a:lnTo>
                  <a:pt x="1923927" y="230848"/>
                </a:lnTo>
                <a:lnTo>
                  <a:pt x="1985859" y="230848"/>
                </a:lnTo>
                <a:lnTo>
                  <a:pt x="1951512" y="82401"/>
                </a:lnTo>
                <a:close/>
              </a:path>
              <a:path extrusionOk="0" h="231140" w="2306954">
                <a:moveTo>
                  <a:pt x="1907924" y="8"/>
                </a:moveTo>
                <a:lnTo>
                  <a:pt x="1881945" y="8"/>
                </a:lnTo>
                <a:lnTo>
                  <a:pt x="1871879" y="1357"/>
                </a:lnTo>
                <a:lnTo>
                  <a:pt x="1863615" y="5469"/>
                </a:lnTo>
                <a:lnTo>
                  <a:pt x="1857219" y="12446"/>
                </a:lnTo>
                <a:lnTo>
                  <a:pt x="1852759" y="22385"/>
                </a:lnTo>
                <a:lnTo>
                  <a:pt x="1811121" y="160536"/>
                </a:lnTo>
                <a:lnTo>
                  <a:pt x="1864911" y="160536"/>
                </a:lnTo>
                <a:lnTo>
                  <a:pt x="1889762" y="82401"/>
                </a:lnTo>
                <a:lnTo>
                  <a:pt x="1951512" y="82401"/>
                </a:lnTo>
                <a:lnTo>
                  <a:pt x="1938528" y="26284"/>
                </a:lnTo>
                <a:lnTo>
                  <a:pt x="1934145" y="14087"/>
                </a:lnTo>
                <a:lnTo>
                  <a:pt x="1927496" y="5954"/>
                </a:lnTo>
                <a:lnTo>
                  <a:pt x="1918711" y="1416"/>
                </a:lnTo>
                <a:lnTo>
                  <a:pt x="1907924" y="8"/>
                </a:lnTo>
                <a:close/>
              </a:path>
              <a:path extrusionOk="0" h="231140" w="2306954">
                <a:moveTo>
                  <a:pt x="2160597" y="0"/>
                </a:moveTo>
                <a:lnTo>
                  <a:pt x="2146365" y="0"/>
                </a:lnTo>
                <a:lnTo>
                  <a:pt x="2137824" y="1066"/>
                </a:lnTo>
                <a:lnTo>
                  <a:pt x="2130351" y="4263"/>
                </a:lnTo>
                <a:lnTo>
                  <a:pt x="2123945" y="9591"/>
                </a:lnTo>
                <a:lnTo>
                  <a:pt x="2118606" y="17049"/>
                </a:lnTo>
                <a:lnTo>
                  <a:pt x="2000452" y="230848"/>
                </a:lnTo>
                <a:lnTo>
                  <a:pt x="2069135" y="230848"/>
                </a:lnTo>
                <a:lnTo>
                  <a:pt x="2153837" y="71747"/>
                </a:lnTo>
                <a:lnTo>
                  <a:pt x="2218584" y="71747"/>
                </a:lnTo>
                <a:lnTo>
                  <a:pt x="2188355" y="17049"/>
                </a:lnTo>
                <a:lnTo>
                  <a:pt x="2183017" y="9591"/>
                </a:lnTo>
                <a:lnTo>
                  <a:pt x="2176611" y="4263"/>
                </a:lnTo>
                <a:lnTo>
                  <a:pt x="2169137" y="1066"/>
                </a:lnTo>
                <a:lnTo>
                  <a:pt x="2160597" y="0"/>
                </a:lnTo>
                <a:close/>
              </a:path>
              <a:path extrusionOk="0" h="231140" w="2306954">
                <a:moveTo>
                  <a:pt x="2218584" y="71747"/>
                </a:moveTo>
                <a:lnTo>
                  <a:pt x="2153837" y="71747"/>
                </a:lnTo>
                <a:lnTo>
                  <a:pt x="2193343" y="145975"/>
                </a:lnTo>
                <a:lnTo>
                  <a:pt x="2137465" y="145975"/>
                </a:lnTo>
                <a:lnTo>
                  <a:pt x="2111125" y="195337"/>
                </a:lnTo>
                <a:lnTo>
                  <a:pt x="2219674" y="195337"/>
                </a:lnTo>
                <a:lnTo>
                  <a:pt x="2238893" y="230848"/>
                </a:lnTo>
                <a:lnTo>
                  <a:pt x="2306510" y="230848"/>
                </a:lnTo>
                <a:lnTo>
                  <a:pt x="2218584" y="71747"/>
                </a:lnTo>
                <a:close/>
              </a:path>
            </a:pathLst>
          </a:custGeom>
          <a:solidFill>
            <a:srgbClr val="E2E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83" name="Google Shape;183;p22"/>
          <p:cNvSpPr/>
          <p:nvPr/>
        </p:nvSpPr>
        <p:spPr>
          <a:xfrm>
            <a:off x="486308" y="1206275"/>
            <a:ext cx="1697387" cy="278690"/>
          </a:xfrm>
          <a:custGeom>
            <a:rect b="b" l="l" r="r" t="t"/>
            <a:pathLst>
              <a:path extrusionOk="0" h="612775" w="3731895">
                <a:moveTo>
                  <a:pt x="243929" y="0"/>
                </a:moveTo>
                <a:lnTo>
                  <a:pt x="193292" y="4397"/>
                </a:lnTo>
                <a:lnTo>
                  <a:pt x="147262" y="17591"/>
                </a:lnTo>
                <a:lnTo>
                  <a:pt x="105839" y="39579"/>
                </a:lnTo>
                <a:lnTo>
                  <a:pt x="69024" y="70364"/>
                </a:lnTo>
                <a:lnTo>
                  <a:pt x="38826" y="107096"/>
                </a:lnTo>
                <a:lnTo>
                  <a:pt x="17256" y="148267"/>
                </a:lnTo>
                <a:lnTo>
                  <a:pt x="4314" y="193878"/>
                </a:lnTo>
                <a:lnTo>
                  <a:pt x="0" y="243929"/>
                </a:lnTo>
                <a:lnTo>
                  <a:pt x="4314" y="293729"/>
                </a:lnTo>
                <a:lnTo>
                  <a:pt x="17256" y="339256"/>
                </a:lnTo>
                <a:lnTo>
                  <a:pt x="38826" y="380511"/>
                </a:lnTo>
                <a:lnTo>
                  <a:pt x="69024" y="417495"/>
                </a:lnTo>
                <a:lnTo>
                  <a:pt x="105839" y="448279"/>
                </a:lnTo>
                <a:lnTo>
                  <a:pt x="147262" y="470268"/>
                </a:lnTo>
                <a:lnTo>
                  <a:pt x="193292" y="483461"/>
                </a:lnTo>
                <a:lnTo>
                  <a:pt x="243929" y="487859"/>
                </a:lnTo>
                <a:lnTo>
                  <a:pt x="259845" y="487356"/>
                </a:lnTo>
                <a:lnTo>
                  <a:pt x="305582" y="479817"/>
                </a:lnTo>
                <a:lnTo>
                  <a:pt x="348554" y="464991"/>
                </a:lnTo>
                <a:lnTo>
                  <a:pt x="386668" y="442290"/>
                </a:lnTo>
                <a:lnTo>
                  <a:pt x="419128" y="412846"/>
                </a:lnTo>
                <a:lnTo>
                  <a:pt x="431842" y="397391"/>
                </a:lnTo>
                <a:lnTo>
                  <a:pt x="243929" y="397391"/>
                </a:lnTo>
                <a:lnTo>
                  <a:pt x="211386" y="394710"/>
                </a:lnTo>
                <a:lnTo>
                  <a:pt x="156099" y="373266"/>
                </a:lnTo>
                <a:lnTo>
                  <a:pt x="115179" y="331256"/>
                </a:lnTo>
                <a:lnTo>
                  <a:pt x="94405" y="275970"/>
                </a:lnTo>
                <a:lnTo>
                  <a:pt x="91808" y="243929"/>
                </a:lnTo>
                <a:lnTo>
                  <a:pt x="94405" y="211595"/>
                </a:lnTo>
                <a:lnTo>
                  <a:pt x="115179" y="155974"/>
                </a:lnTo>
                <a:lnTo>
                  <a:pt x="156099" y="113923"/>
                </a:lnTo>
                <a:lnTo>
                  <a:pt x="211386" y="92478"/>
                </a:lnTo>
                <a:lnTo>
                  <a:pt x="243929" y="89798"/>
                </a:lnTo>
                <a:lnTo>
                  <a:pt x="431244" y="89798"/>
                </a:lnTo>
                <a:lnTo>
                  <a:pt x="428719" y="86447"/>
                </a:lnTo>
                <a:lnTo>
                  <a:pt x="398061" y="55034"/>
                </a:lnTo>
                <a:lnTo>
                  <a:pt x="361873" y="30156"/>
                </a:lnTo>
                <a:lnTo>
                  <a:pt x="320409" y="12188"/>
                </a:lnTo>
                <a:lnTo>
                  <a:pt x="275426" y="2010"/>
                </a:lnTo>
                <a:lnTo>
                  <a:pt x="259845" y="502"/>
                </a:lnTo>
                <a:lnTo>
                  <a:pt x="243929" y="0"/>
                </a:lnTo>
                <a:close/>
              </a:path>
              <a:path extrusionOk="0" h="612775" w="3731895">
                <a:moveTo>
                  <a:pt x="365894" y="331047"/>
                </a:moveTo>
                <a:lnTo>
                  <a:pt x="331717" y="370124"/>
                </a:lnTo>
                <a:lnTo>
                  <a:pt x="282127" y="393035"/>
                </a:lnTo>
                <a:lnTo>
                  <a:pt x="243929" y="397391"/>
                </a:lnTo>
                <a:lnTo>
                  <a:pt x="431842" y="397391"/>
                </a:lnTo>
                <a:lnTo>
                  <a:pt x="437557" y="389726"/>
                </a:lnTo>
                <a:lnTo>
                  <a:pt x="445640" y="377286"/>
                </a:lnTo>
                <a:lnTo>
                  <a:pt x="365894" y="331047"/>
                </a:lnTo>
                <a:close/>
              </a:path>
              <a:path extrusionOk="0" h="612775" w="3731895">
                <a:moveTo>
                  <a:pt x="431244" y="89798"/>
                </a:moveTo>
                <a:lnTo>
                  <a:pt x="243929" y="89798"/>
                </a:lnTo>
                <a:lnTo>
                  <a:pt x="263531" y="90887"/>
                </a:lnTo>
                <a:lnTo>
                  <a:pt x="282127" y="94154"/>
                </a:lnTo>
                <a:lnTo>
                  <a:pt x="331466" y="116855"/>
                </a:lnTo>
                <a:lnTo>
                  <a:pt x="365894" y="156812"/>
                </a:lnTo>
                <a:lnTo>
                  <a:pt x="445640" y="110572"/>
                </a:lnTo>
                <a:lnTo>
                  <a:pt x="437557" y="98175"/>
                </a:lnTo>
                <a:lnTo>
                  <a:pt x="431244" y="89798"/>
                </a:lnTo>
                <a:close/>
              </a:path>
              <a:path extrusionOk="0" h="612775" w="3731895">
                <a:moveTo>
                  <a:pt x="659885" y="134027"/>
                </a:moveTo>
                <a:lnTo>
                  <a:pt x="588851" y="146759"/>
                </a:lnTo>
                <a:lnTo>
                  <a:pt x="532559" y="184957"/>
                </a:lnTo>
                <a:lnTo>
                  <a:pt x="495367" y="241919"/>
                </a:lnTo>
                <a:lnTo>
                  <a:pt x="482969" y="310943"/>
                </a:lnTo>
                <a:lnTo>
                  <a:pt x="486110" y="347507"/>
                </a:lnTo>
                <a:lnTo>
                  <a:pt x="511240" y="410835"/>
                </a:lnTo>
                <a:lnTo>
                  <a:pt x="560412" y="459588"/>
                </a:lnTo>
                <a:lnTo>
                  <a:pt x="627090" y="484718"/>
                </a:lnTo>
                <a:lnTo>
                  <a:pt x="666587" y="487859"/>
                </a:lnTo>
                <a:lnTo>
                  <a:pt x="711905" y="483377"/>
                </a:lnTo>
                <a:lnTo>
                  <a:pt x="751359" y="469933"/>
                </a:lnTo>
                <a:lnTo>
                  <a:pt x="784949" y="447525"/>
                </a:lnTo>
                <a:lnTo>
                  <a:pt x="812676" y="416154"/>
                </a:lnTo>
                <a:lnTo>
                  <a:pt x="801061" y="409453"/>
                </a:lnTo>
                <a:lnTo>
                  <a:pt x="667927" y="409453"/>
                </a:lnTo>
                <a:lnTo>
                  <a:pt x="632870" y="405516"/>
                </a:lnTo>
                <a:lnTo>
                  <a:pt x="605437" y="393705"/>
                </a:lnTo>
                <a:lnTo>
                  <a:pt x="585626" y="374020"/>
                </a:lnTo>
                <a:lnTo>
                  <a:pt x="573438" y="346460"/>
                </a:lnTo>
                <a:lnTo>
                  <a:pt x="826079" y="346460"/>
                </a:lnTo>
                <a:lnTo>
                  <a:pt x="826973" y="340206"/>
                </a:lnTo>
                <a:lnTo>
                  <a:pt x="827643" y="334174"/>
                </a:lnTo>
                <a:lnTo>
                  <a:pt x="828090" y="328367"/>
                </a:lnTo>
                <a:lnTo>
                  <a:pt x="828983" y="322559"/>
                </a:lnTo>
                <a:lnTo>
                  <a:pt x="829430" y="316751"/>
                </a:lnTo>
                <a:lnTo>
                  <a:pt x="829430" y="310943"/>
                </a:lnTo>
                <a:lnTo>
                  <a:pt x="826774" y="279446"/>
                </a:lnTo>
                <a:lnTo>
                  <a:pt x="572097" y="279446"/>
                </a:lnTo>
                <a:lnTo>
                  <a:pt x="576746" y="264285"/>
                </a:lnTo>
                <a:lnTo>
                  <a:pt x="602253" y="229856"/>
                </a:lnTo>
                <a:lnTo>
                  <a:pt x="643216" y="212894"/>
                </a:lnTo>
                <a:lnTo>
                  <a:pt x="659885" y="211763"/>
                </a:lnTo>
                <a:lnTo>
                  <a:pt x="801964" y="211763"/>
                </a:lnTo>
                <a:lnTo>
                  <a:pt x="781180" y="184957"/>
                </a:lnTo>
                <a:lnTo>
                  <a:pt x="756008" y="162675"/>
                </a:lnTo>
                <a:lnTo>
                  <a:pt x="727401" y="146759"/>
                </a:lnTo>
                <a:lnTo>
                  <a:pt x="695361" y="137210"/>
                </a:lnTo>
                <a:lnTo>
                  <a:pt x="659885" y="134027"/>
                </a:lnTo>
                <a:close/>
              </a:path>
              <a:path extrusionOk="0" h="612775" w="3731895">
                <a:moveTo>
                  <a:pt x="742982" y="375946"/>
                </a:moveTo>
                <a:lnTo>
                  <a:pt x="728742" y="390605"/>
                </a:lnTo>
                <a:lnTo>
                  <a:pt x="711486" y="401076"/>
                </a:lnTo>
                <a:lnTo>
                  <a:pt x="691214" y="407359"/>
                </a:lnTo>
                <a:lnTo>
                  <a:pt x="667927" y="409453"/>
                </a:lnTo>
                <a:lnTo>
                  <a:pt x="801061" y="409453"/>
                </a:lnTo>
                <a:lnTo>
                  <a:pt x="742982" y="375946"/>
                </a:lnTo>
                <a:close/>
              </a:path>
              <a:path extrusionOk="0" h="612775" w="3731895">
                <a:moveTo>
                  <a:pt x="801964" y="211763"/>
                </a:moveTo>
                <a:lnTo>
                  <a:pt x="659885" y="211763"/>
                </a:lnTo>
                <a:lnTo>
                  <a:pt x="674503" y="212810"/>
                </a:lnTo>
                <a:lnTo>
                  <a:pt x="688198" y="215951"/>
                </a:lnTo>
                <a:lnTo>
                  <a:pt x="723255" y="237982"/>
                </a:lnTo>
                <a:lnTo>
                  <a:pt x="742982" y="279446"/>
                </a:lnTo>
                <a:lnTo>
                  <a:pt x="826774" y="279446"/>
                </a:lnTo>
                <a:lnTo>
                  <a:pt x="826414" y="275174"/>
                </a:lnTo>
                <a:lnTo>
                  <a:pt x="817367" y="242254"/>
                </a:lnTo>
                <a:lnTo>
                  <a:pt x="802289" y="212182"/>
                </a:lnTo>
                <a:lnTo>
                  <a:pt x="801964" y="211763"/>
                </a:lnTo>
                <a:close/>
              </a:path>
              <a:path extrusionOk="0" h="612775" w="3731895">
                <a:moveTo>
                  <a:pt x="976226" y="143409"/>
                </a:moveTo>
                <a:lnTo>
                  <a:pt x="889779" y="143409"/>
                </a:lnTo>
                <a:lnTo>
                  <a:pt x="889779" y="612504"/>
                </a:lnTo>
                <a:lnTo>
                  <a:pt x="976226" y="612504"/>
                </a:lnTo>
                <a:lnTo>
                  <a:pt x="976226" y="438939"/>
                </a:lnTo>
                <a:lnTo>
                  <a:pt x="1197815" y="438939"/>
                </a:lnTo>
                <a:lnTo>
                  <a:pt x="1200052" y="436929"/>
                </a:lnTo>
                <a:lnTo>
                  <a:pt x="1221161" y="409956"/>
                </a:lnTo>
                <a:lnTo>
                  <a:pt x="1223436" y="405432"/>
                </a:lnTo>
                <a:lnTo>
                  <a:pt x="1068705" y="405432"/>
                </a:lnTo>
                <a:lnTo>
                  <a:pt x="1049481" y="403799"/>
                </a:lnTo>
                <a:lnTo>
                  <a:pt x="1002362" y="379297"/>
                </a:lnTo>
                <a:lnTo>
                  <a:pt x="977860" y="330796"/>
                </a:lnTo>
                <a:lnTo>
                  <a:pt x="976226" y="310943"/>
                </a:lnTo>
                <a:lnTo>
                  <a:pt x="977860" y="291132"/>
                </a:lnTo>
                <a:lnTo>
                  <a:pt x="1002362" y="243259"/>
                </a:lnTo>
                <a:lnTo>
                  <a:pt x="1049481" y="218129"/>
                </a:lnTo>
                <a:lnTo>
                  <a:pt x="1068705" y="216454"/>
                </a:lnTo>
                <a:lnTo>
                  <a:pt x="1222996" y="216454"/>
                </a:lnTo>
                <a:lnTo>
                  <a:pt x="1221161" y="212810"/>
                </a:lnTo>
                <a:lnTo>
                  <a:pt x="1200052" y="185627"/>
                </a:lnTo>
                <a:lnTo>
                  <a:pt x="1197078" y="182947"/>
                </a:lnTo>
                <a:lnTo>
                  <a:pt x="976226" y="182947"/>
                </a:lnTo>
                <a:lnTo>
                  <a:pt x="976226" y="143409"/>
                </a:lnTo>
                <a:close/>
              </a:path>
              <a:path extrusionOk="0" h="612775" w="3731895">
                <a:moveTo>
                  <a:pt x="1197815" y="438939"/>
                </a:moveTo>
                <a:lnTo>
                  <a:pt x="976226" y="438939"/>
                </a:lnTo>
                <a:lnTo>
                  <a:pt x="997336" y="460342"/>
                </a:lnTo>
                <a:lnTo>
                  <a:pt x="1022466" y="475629"/>
                </a:lnTo>
                <a:lnTo>
                  <a:pt x="1051617" y="484802"/>
                </a:lnTo>
                <a:lnTo>
                  <a:pt x="1084788" y="487859"/>
                </a:lnTo>
                <a:lnTo>
                  <a:pt x="1117625" y="484676"/>
                </a:lnTo>
                <a:lnTo>
                  <a:pt x="1147781" y="475126"/>
                </a:lnTo>
                <a:lnTo>
                  <a:pt x="1175257" y="459211"/>
                </a:lnTo>
                <a:lnTo>
                  <a:pt x="1197815" y="438939"/>
                </a:lnTo>
                <a:close/>
              </a:path>
              <a:path extrusionOk="0" h="612775" w="3731895">
                <a:moveTo>
                  <a:pt x="1222996" y="216454"/>
                </a:moveTo>
                <a:lnTo>
                  <a:pt x="1068705" y="216454"/>
                </a:lnTo>
                <a:lnTo>
                  <a:pt x="1087930" y="218129"/>
                </a:lnTo>
                <a:lnTo>
                  <a:pt x="1105395" y="223155"/>
                </a:lnTo>
                <a:lnTo>
                  <a:pt x="1146776" y="257290"/>
                </a:lnTo>
                <a:lnTo>
                  <a:pt x="1161854" y="310943"/>
                </a:lnTo>
                <a:lnTo>
                  <a:pt x="1160179" y="330796"/>
                </a:lnTo>
                <a:lnTo>
                  <a:pt x="1135049" y="379297"/>
                </a:lnTo>
                <a:lnTo>
                  <a:pt x="1087930" y="403799"/>
                </a:lnTo>
                <a:lnTo>
                  <a:pt x="1068705" y="405432"/>
                </a:lnTo>
                <a:lnTo>
                  <a:pt x="1223436" y="405432"/>
                </a:lnTo>
                <a:lnTo>
                  <a:pt x="1236239" y="379967"/>
                </a:lnTo>
                <a:lnTo>
                  <a:pt x="1245286" y="346963"/>
                </a:lnTo>
                <a:lnTo>
                  <a:pt x="1248302" y="310943"/>
                </a:lnTo>
                <a:lnTo>
                  <a:pt x="1245286" y="275468"/>
                </a:lnTo>
                <a:lnTo>
                  <a:pt x="1236239" y="242757"/>
                </a:lnTo>
                <a:lnTo>
                  <a:pt x="1222996" y="216454"/>
                </a:lnTo>
                <a:close/>
              </a:path>
              <a:path extrusionOk="0" h="612775" w="3731895">
                <a:moveTo>
                  <a:pt x="1084788" y="134027"/>
                </a:moveTo>
                <a:lnTo>
                  <a:pt x="1051617" y="137084"/>
                </a:lnTo>
                <a:lnTo>
                  <a:pt x="1022466" y="146257"/>
                </a:lnTo>
                <a:lnTo>
                  <a:pt x="997336" y="161544"/>
                </a:lnTo>
                <a:lnTo>
                  <a:pt x="976226" y="182947"/>
                </a:lnTo>
                <a:lnTo>
                  <a:pt x="1197078" y="182947"/>
                </a:lnTo>
                <a:lnTo>
                  <a:pt x="1175006" y="163052"/>
                </a:lnTo>
                <a:lnTo>
                  <a:pt x="1147446" y="146927"/>
                </a:lnTo>
                <a:lnTo>
                  <a:pt x="1117374" y="137252"/>
                </a:lnTo>
                <a:lnTo>
                  <a:pt x="1084788" y="134027"/>
                </a:lnTo>
                <a:close/>
              </a:path>
              <a:path extrusionOk="0" h="612775" w="3731895">
                <a:moveTo>
                  <a:pt x="1472112" y="143409"/>
                </a:moveTo>
                <a:lnTo>
                  <a:pt x="1309269" y="143409"/>
                </a:lnTo>
                <a:lnTo>
                  <a:pt x="1309269" y="478477"/>
                </a:lnTo>
                <a:lnTo>
                  <a:pt x="1485514" y="478477"/>
                </a:lnTo>
                <a:lnTo>
                  <a:pt x="1511063" y="476844"/>
                </a:lnTo>
                <a:lnTo>
                  <a:pt x="1552612" y="463776"/>
                </a:lnTo>
                <a:lnTo>
                  <a:pt x="1581218" y="437976"/>
                </a:lnTo>
                <a:lnTo>
                  <a:pt x="1595043" y="405432"/>
                </a:lnTo>
                <a:lnTo>
                  <a:pt x="1390355" y="405432"/>
                </a:lnTo>
                <a:lnTo>
                  <a:pt x="1390355" y="343109"/>
                </a:lnTo>
                <a:lnTo>
                  <a:pt x="1588083" y="343109"/>
                </a:lnTo>
                <a:lnTo>
                  <a:pt x="1585700" y="337413"/>
                </a:lnTo>
                <a:lnTo>
                  <a:pt x="1571041" y="320241"/>
                </a:lnTo>
                <a:lnTo>
                  <a:pt x="1550518" y="306922"/>
                </a:lnTo>
                <a:lnTo>
                  <a:pt x="1564884" y="293310"/>
                </a:lnTo>
                <a:lnTo>
                  <a:pt x="1575145" y="277269"/>
                </a:lnTo>
                <a:lnTo>
                  <a:pt x="1575983" y="274756"/>
                </a:lnTo>
                <a:lnTo>
                  <a:pt x="1390355" y="274756"/>
                </a:lnTo>
                <a:lnTo>
                  <a:pt x="1390355" y="214443"/>
                </a:lnTo>
                <a:lnTo>
                  <a:pt x="1580488" y="214443"/>
                </a:lnTo>
                <a:lnTo>
                  <a:pt x="1575983" y="199700"/>
                </a:lnTo>
                <a:lnTo>
                  <a:pt x="1537953" y="158110"/>
                </a:lnTo>
                <a:lnTo>
                  <a:pt x="1497074" y="145042"/>
                </a:lnTo>
                <a:lnTo>
                  <a:pt x="1472112" y="143409"/>
                </a:lnTo>
                <a:close/>
              </a:path>
              <a:path extrusionOk="0" h="612775" w="3731895">
                <a:moveTo>
                  <a:pt x="1588083" y="343109"/>
                </a:moveTo>
                <a:lnTo>
                  <a:pt x="1475462" y="343109"/>
                </a:lnTo>
                <a:lnTo>
                  <a:pt x="1483713" y="343612"/>
                </a:lnTo>
                <a:lnTo>
                  <a:pt x="1491043" y="345120"/>
                </a:lnTo>
                <a:lnTo>
                  <a:pt x="1497451" y="347633"/>
                </a:lnTo>
                <a:lnTo>
                  <a:pt x="1502938" y="351151"/>
                </a:lnTo>
                <a:lnTo>
                  <a:pt x="1509639" y="356512"/>
                </a:lnTo>
                <a:lnTo>
                  <a:pt x="1512990" y="363884"/>
                </a:lnTo>
                <a:lnTo>
                  <a:pt x="1512990" y="373266"/>
                </a:lnTo>
                <a:lnTo>
                  <a:pt x="1510645" y="387339"/>
                </a:lnTo>
                <a:lnTo>
                  <a:pt x="1503608" y="397391"/>
                </a:lnTo>
                <a:lnTo>
                  <a:pt x="1491881" y="403422"/>
                </a:lnTo>
                <a:lnTo>
                  <a:pt x="1475462" y="405432"/>
                </a:lnTo>
                <a:lnTo>
                  <a:pt x="1595043" y="405432"/>
                </a:lnTo>
                <a:lnTo>
                  <a:pt x="1595630" y="403422"/>
                </a:lnTo>
                <a:lnTo>
                  <a:pt x="1597427" y="383318"/>
                </a:lnTo>
                <a:lnTo>
                  <a:pt x="1594496" y="358439"/>
                </a:lnTo>
                <a:lnTo>
                  <a:pt x="1588083" y="343109"/>
                </a:lnTo>
                <a:close/>
              </a:path>
              <a:path extrusionOk="0" h="612775" w="3731895">
                <a:moveTo>
                  <a:pt x="1580488" y="214443"/>
                </a:moveTo>
                <a:lnTo>
                  <a:pt x="1464070" y="214443"/>
                </a:lnTo>
                <a:lnTo>
                  <a:pt x="1480195" y="216328"/>
                </a:lnTo>
                <a:lnTo>
                  <a:pt x="1491713" y="221982"/>
                </a:lnTo>
                <a:lnTo>
                  <a:pt x="1498624" y="231406"/>
                </a:lnTo>
                <a:lnTo>
                  <a:pt x="1500928" y="244599"/>
                </a:lnTo>
                <a:lnTo>
                  <a:pt x="1498624" y="257793"/>
                </a:lnTo>
                <a:lnTo>
                  <a:pt x="1491713" y="267217"/>
                </a:lnTo>
                <a:lnTo>
                  <a:pt x="1480195" y="272871"/>
                </a:lnTo>
                <a:lnTo>
                  <a:pt x="1464070" y="274756"/>
                </a:lnTo>
                <a:lnTo>
                  <a:pt x="1575983" y="274756"/>
                </a:lnTo>
                <a:lnTo>
                  <a:pt x="1581302" y="258798"/>
                </a:lnTo>
                <a:lnTo>
                  <a:pt x="1583354" y="237898"/>
                </a:lnTo>
                <a:lnTo>
                  <a:pt x="1581512" y="217794"/>
                </a:lnTo>
                <a:lnTo>
                  <a:pt x="1580488" y="214443"/>
                </a:lnTo>
                <a:close/>
              </a:path>
              <a:path extrusionOk="0" h="612775" w="3731895">
                <a:moveTo>
                  <a:pt x="1735973" y="143409"/>
                </a:moveTo>
                <a:lnTo>
                  <a:pt x="1651536" y="143409"/>
                </a:lnTo>
                <a:lnTo>
                  <a:pt x="1651536" y="478477"/>
                </a:lnTo>
                <a:lnTo>
                  <a:pt x="1715869" y="478477"/>
                </a:lnTo>
                <a:lnTo>
                  <a:pt x="1835644" y="333728"/>
                </a:lnTo>
                <a:lnTo>
                  <a:pt x="1735973" y="333728"/>
                </a:lnTo>
                <a:lnTo>
                  <a:pt x="1735973" y="143409"/>
                </a:lnTo>
                <a:close/>
              </a:path>
              <a:path extrusionOk="0" h="612775" w="3731895">
                <a:moveTo>
                  <a:pt x="1957788" y="288158"/>
                </a:moveTo>
                <a:lnTo>
                  <a:pt x="1873351" y="288158"/>
                </a:lnTo>
                <a:lnTo>
                  <a:pt x="1873351" y="478477"/>
                </a:lnTo>
                <a:lnTo>
                  <a:pt x="1957788" y="478477"/>
                </a:lnTo>
                <a:lnTo>
                  <a:pt x="1957788" y="288158"/>
                </a:lnTo>
                <a:close/>
              </a:path>
              <a:path extrusionOk="0" h="612775" w="3731895">
                <a:moveTo>
                  <a:pt x="1957788" y="143409"/>
                </a:moveTo>
                <a:lnTo>
                  <a:pt x="1893455" y="143409"/>
                </a:lnTo>
                <a:lnTo>
                  <a:pt x="1735973" y="333728"/>
                </a:lnTo>
                <a:lnTo>
                  <a:pt x="1835644" y="333728"/>
                </a:lnTo>
                <a:lnTo>
                  <a:pt x="1873351" y="288158"/>
                </a:lnTo>
                <a:lnTo>
                  <a:pt x="1957788" y="288158"/>
                </a:lnTo>
                <a:lnTo>
                  <a:pt x="1957788" y="143409"/>
                </a:lnTo>
                <a:close/>
              </a:path>
              <a:path extrusionOk="0" h="612775" w="3731895">
                <a:moveTo>
                  <a:pt x="2196488" y="134027"/>
                </a:moveTo>
                <a:lnTo>
                  <a:pt x="2126961" y="146759"/>
                </a:lnTo>
                <a:lnTo>
                  <a:pt x="2069832" y="184957"/>
                </a:lnTo>
                <a:lnTo>
                  <a:pt x="2032137" y="242254"/>
                </a:lnTo>
                <a:lnTo>
                  <a:pt x="2019572" y="310943"/>
                </a:lnTo>
                <a:lnTo>
                  <a:pt x="2022713" y="346963"/>
                </a:lnTo>
                <a:lnTo>
                  <a:pt x="2047843" y="409956"/>
                </a:lnTo>
                <a:lnTo>
                  <a:pt x="2096847" y="459211"/>
                </a:lnTo>
                <a:lnTo>
                  <a:pt x="2160175" y="484676"/>
                </a:lnTo>
                <a:lnTo>
                  <a:pt x="2196488" y="487859"/>
                </a:lnTo>
                <a:lnTo>
                  <a:pt x="2220403" y="486393"/>
                </a:lnTo>
                <a:lnTo>
                  <a:pt x="2264967" y="474666"/>
                </a:lnTo>
                <a:lnTo>
                  <a:pt x="2304589" y="451630"/>
                </a:lnTo>
                <a:lnTo>
                  <a:pt x="2335750" y="419798"/>
                </a:lnTo>
                <a:lnTo>
                  <a:pt x="2347081" y="402082"/>
                </a:lnTo>
                <a:lnTo>
                  <a:pt x="2195817" y="402082"/>
                </a:lnTo>
                <a:lnTo>
                  <a:pt x="2177221" y="400490"/>
                </a:lnTo>
                <a:lnTo>
                  <a:pt x="2131484" y="376616"/>
                </a:lnTo>
                <a:lnTo>
                  <a:pt x="2107611" y="329623"/>
                </a:lnTo>
                <a:lnTo>
                  <a:pt x="2106019" y="310943"/>
                </a:lnTo>
                <a:lnTo>
                  <a:pt x="2106438" y="301100"/>
                </a:lnTo>
                <a:lnTo>
                  <a:pt x="2120762" y="258505"/>
                </a:lnTo>
                <a:lnTo>
                  <a:pt x="2151840" y="229563"/>
                </a:lnTo>
                <a:lnTo>
                  <a:pt x="2195817" y="219134"/>
                </a:lnTo>
                <a:lnTo>
                  <a:pt x="2345780" y="219134"/>
                </a:lnTo>
                <a:lnTo>
                  <a:pt x="2334996" y="201459"/>
                </a:lnTo>
                <a:lnTo>
                  <a:pt x="2304505" y="169963"/>
                </a:lnTo>
                <a:lnTo>
                  <a:pt x="2264967" y="147220"/>
                </a:lnTo>
                <a:lnTo>
                  <a:pt x="2220403" y="135493"/>
                </a:lnTo>
                <a:lnTo>
                  <a:pt x="2196488" y="134027"/>
                </a:lnTo>
                <a:close/>
              </a:path>
              <a:path extrusionOk="0" h="612775" w="3731895">
                <a:moveTo>
                  <a:pt x="2272883" y="357852"/>
                </a:moveTo>
                <a:lnTo>
                  <a:pt x="2242057" y="390689"/>
                </a:lnTo>
                <a:lnTo>
                  <a:pt x="2195817" y="402082"/>
                </a:lnTo>
                <a:lnTo>
                  <a:pt x="2347081" y="402082"/>
                </a:lnTo>
                <a:lnTo>
                  <a:pt x="2347938" y="400741"/>
                </a:lnTo>
                <a:lnTo>
                  <a:pt x="2272883" y="357852"/>
                </a:lnTo>
                <a:close/>
              </a:path>
              <a:path extrusionOk="0" h="612775" w="3731895">
                <a:moveTo>
                  <a:pt x="2345780" y="219134"/>
                </a:moveTo>
                <a:lnTo>
                  <a:pt x="2195817" y="219134"/>
                </a:lnTo>
                <a:lnTo>
                  <a:pt x="2208215" y="219888"/>
                </a:lnTo>
                <a:lnTo>
                  <a:pt x="2219942" y="222150"/>
                </a:lnTo>
                <a:lnTo>
                  <a:pt x="2259480" y="245437"/>
                </a:lnTo>
                <a:lnTo>
                  <a:pt x="2272213" y="264033"/>
                </a:lnTo>
                <a:lnTo>
                  <a:pt x="2346598" y="220474"/>
                </a:lnTo>
                <a:lnTo>
                  <a:pt x="2345780" y="219134"/>
                </a:lnTo>
                <a:close/>
              </a:path>
              <a:path extrusionOk="0" h="612775" w="3731895">
                <a:moveTo>
                  <a:pt x="2482725" y="143409"/>
                </a:moveTo>
                <a:lnTo>
                  <a:pt x="2396277" y="143409"/>
                </a:lnTo>
                <a:lnTo>
                  <a:pt x="2396277" y="478477"/>
                </a:lnTo>
                <a:lnTo>
                  <a:pt x="2547728" y="478477"/>
                </a:lnTo>
                <a:lnTo>
                  <a:pt x="2561508" y="477975"/>
                </a:lnTo>
                <a:lnTo>
                  <a:pt x="2599329" y="470435"/>
                </a:lnTo>
                <a:lnTo>
                  <a:pt x="2639537" y="447651"/>
                </a:lnTo>
                <a:lnTo>
                  <a:pt x="2665002" y="411463"/>
                </a:lnTo>
                <a:lnTo>
                  <a:pt x="2668594" y="402082"/>
                </a:lnTo>
                <a:lnTo>
                  <a:pt x="2482725" y="402082"/>
                </a:lnTo>
                <a:lnTo>
                  <a:pt x="2482725" y="326356"/>
                </a:lnTo>
                <a:lnTo>
                  <a:pt x="2668337" y="326356"/>
                </a:lnTo>
                <a:lnTo>
                  <a:pt x="2665002" y="317644"/>
                </a:lnTo>
                <a:lnTo>
                  <a:pt x="2639537" y="282127"/>
                </a:lnTo>
                <a:lnTo>
                  <a:pt x="2599329" y="258672"/>
                </a:lnTo>
                <a:lnTo>
                  <a:pt x="2561508" y="251133"/>
                </a:lnTo>
                <a:lnTo>
                  <a:pt x="2547728" y="250631"/>
                </a:lnTo>
                <a:lnTo>
                  <a:pt x="2482725" y="250631"/>
                </a:lnTo>
                <a:lnTo>
                  <a:pt x="2482725" y="143409"/>
                </a:lnTo>
                <a:close/>
              </a:path>
              <a:path extrusionOk="0" h="612775" w="3731895">
                <a:moveTo>
                  <a:pt x="2668337" y="326356"/>
                </a:moveTo>
                <a:lnTo>
                  <a:pt x="2548398" y="326356"/>
                </a:lnTo>
                <a:lnTo>
                  <a:pt x="2557026" y="327026"/>
                </a:lnTo>
                <a:lnTo>
                  <a:pt x="2564817" y="329037"/>
                </a:lnTo>
                <a:lnTo>
                  <a:pt x="2589947" y="364554"/>
                </a:lnTo>
                <a:lnTo>
                  <a:pt x="2589193" y="372554"/>
                </a:lnTo>
                <a:lnTo>
                  <a:pt x="2557026" y="401453"/>
                </a:lnTo>
                <a:lnTo>
                  <a:pt x="2548398" y="402082"/>
                </a:lnTo>
                <a:lnTo>
                  <a:pt x="2668594" y="402082"/>
                </a:lnTo>
                <a:lnTo>
                  <a:pt x="2669107" y="400741"/>
                </a:lnTo>
                <a:lnTo>
                  <a:pt x="2672039" y="389349"/>
                </a:lnTo>
                <a:lnTo>
                  <a:pt x="2673798" y="377286"/>
                </a:lnTo>
                <a:lnTo>
                  <a:pt x="2674384" y="364554"/>
                </a:lnTo>
                <a:lnTo>
                  <a:pt x="2673798" y="351821"/>
                </a:lnTo>
                <a:lnTo>
                  <a:pt x="2672039" y="339759"/>
                </a:lnTo>
                <a:lnTo>
                  <a:pt x="2669107" y="328366"/>
                </a:lnTo>
                <a:lnTo>
                  <a:pt x="2668337" y="326356"/>
                </a:lnTo>
                <a:close/>
              </a:path>
              <a:path extrusionOk="0" h="612775" w="3731895">
                <a:moveTo>
                  <a:pt x="2797689" y="143409"/>
                </a:moveTo>
                <a:lnTo>
                  <a:pt x="2711242" y="143409"/>
                </a:lnTo>
                <a:lnTo>
                  <a:pt x="2711242" y="478477"/>
                </a:lnTo>
                <a:lnTo>
                  <a:pt x="2797689" y="478477"/>
                </a:lnTo>
                <a:lnTo>
                  <a:pt x="2797689" y="143409"/>
                </a:lnTo>
                <a:close/>
              </a:path>
              <a:path extrusionOk="0" h="612775" w="3731895">
                <a:moveTo>
                  <a:pt x="3215718" y="107221"/>
                </a:moveTo>
                <a:lnTo>
                  <a:pt x="3123240" y="107221"/>
                </a:lnTo>
                <a:lnTo>
                  <a:pt x="3123240" y="478477"/>
                </a:lnTo>
                <a:lnTo>
                  <a:pt x="3215718" y="478477"/>
                </a:lnTo>
                <a:lnTo>
                  <a:pt x="3215718" y="107221"/>
                </a:lnTo>
                <a:close/>
              </a:path>
              <a:path extrusionOk="0" h="612775" w="3731895">
                <a:moveTo>
                  <a:pt x="3215718" y="9381"/>
                </a:moveTo>
                <a:lnTo>
                  <a:pt x="3135302" y="9381"/>
                </a:lnTo>
                <a:lnTo>
                  <a:pt x="3011997" y="52940"/>
                </a:lnTo>
                <a:lnTo>
                  <a:pt x="3034781" y="132016"/>
                </a:lnTo>
                <a:lnTo>
                  <a:pt x="3123240" y="107221"/>
                </a:lnTo>
                <a:lnTo>
                  <a:pt x="3215718" y="107221"/>
                </a:lnTo>
                <a:lnTo>
                  <a:pt x="3215718" y="9381"/>
                </a:lnTo>
                <a:close/>
              </a:path>
              <a:path extrusionOk="0" h="612775" w="3731895">
                <a:moveTo>
                  <a:pt x="3529824" y="0"/>
                </a:moveTo>
                <a:lnTo>
                  <a:pt x="3479187" y="4397"/>
                </a:lnTo>
                <a:lnTo>
                  <a:pt x="3433157" y="17591"/>
                </a:lnTo>
                <a:lnTo>
                  <a:pt x="3391734" y="39579"/>
                </a:lnTo>
                <a:lnTo>
                  <a:pt x="3354918" y="70364"/>
                </a:lnTo>
                <a:lnTo>
                  <a:pt x="3324720" y="107096"/>
                </a:lnTo>
                <a:lnTo>
                  <a:pt x="3303150" y="148267"/>
                </a:lnTo>
                <a:lnTo>
                  <a:pt x="3290208" y="193878"/>
                </a:lnTo>
                <a:lnTo>
                  <a:pt x="3285894" y="243929"/>
                </a:lnTo>
                <a:lnTo>
                  <a:pt x="3290208" y="293729"/>
                </a:lnTo>
                <a:lnTo>
                  <a:pt x="3303150" y="339256"/>
                </a:lnTo>
                <a:lnTo>
                  <a:pt x="3324720" y="380511"/>
                </a:lnTo>
                <a:lnTo>
                  <a:pt x="3354918" y="417495"/>
                </a:lnTo>
                <a:lnTo>
                  <a:pt x="3391734" y="448279"/>
                </a:lnTo>
                <a:lnTo>
                  <a:pt x="3433157" y="470268"/>
                </a:lnTo>
                <a:lnTo>
                  <a:pt x="3479187" y="483461"/>
                </a:lnTo>
                <a:lnTo>
                  <a:pt x="3529824" y="487859"/>
                </a:lnTo>
                <a:lnTo>
                  <a:pt x="3545740" y="487356"/>
                </a:lnTo>
                <a:lnTo>
                  <a:pt x="3591476" y="479817"/>
                </a:lnTo>
                <a:lnTo>
                  <a:pt x="3634449" y="464991"/>
                </a:lnTo>
                <a:lnTo>
                  <a:pt x="3672563" y="442290"/>
                </a:lnTo>
                <a:lnTo>
                  <a:pt x="3705023" y="412846"/>
                </a:lnTo>
                <a:lnTo>
                  <a:pt x="3717737" y="397391"/>
                </a:lnTo>
                <a:lnTo>
                  <a:pt x="3529824" y="397391"/>
                </a:lnTo>
                <a:lnTo>
                  <a:pt x="3497280" y="394710"/>
                </a:lnTo>
                <a:lnTo>
                  <a:pt x="3441994" y="373266"/>
                </a:lnTo>
                <a:lnTo>
                  <a:pt x="3401074" y="331256"/>
                </a:lnTo>
                <a:lnTo>
                  <a:pt x="3380300" y="275970"/>
                </a:lnTo>
                <a:lnTo>
                  <a:pt x="3377703" y="243929"/>
                </a:lnTo>
                <a:lnTo>
                  <a:pt x="3380300" y="211595"/>
                </a:lnTo>
                <a:lnTo>
                  <a:pt x="3401074" y="155974"/>
                </a:lnTo>
                <a:lnTo>
                  <a:pt x="3441994" y="113923"/>
                </a:lnTo>
                <a:lnTo>
                  <a:pt x="3497280" y="92478"/>
                </a:lnTo>
                <a:lnTo>
                  <a:pt x="3529824" y="89798"/>
                </a:lnTo>
                <a:lnTo>
                  <a:pt x="3717139" y="89798"/>
                </a:lnTo>
                <a:lnTo>
                  <a:pt x="3714614" y="86447"/>
                </a:lnTo>
                <a:lnTo>
                  <a:pt x="3683955" y="55034"/>
                </a:lnTo>
                <a:lnTo>
                  <a:pt x="3647768" y="30156"/>
                </a:lnTo>
                <a:lnTo>
                  <a:pt x="3606303" y="12188"/>
                </a:lnTo>
                <a:lnTo>
                  <a:pt x="3561320" y="2010"/>
                </a:lnTo>
                <a:lnTo>
                  <a:pt x="3545740" y="502"/>
                </a:lnTo>
                <a:lnTo>
                  <a:pt x="3529824" y="0"/>
                </a:lnTo>
                <a:close/>
              </a:path>
              <a:path extrusionOk="0" h="612775" w="3731895">
                <a:moveTo>
                  <a:pt x="3651789" y="331047"/>
                </a:moveTo>
                <a:lnTo>
                  <a:pt x="3617612" y="370124"/>
                </a:lnTo>
                <a:lnTo>
                  <a:pt x="3568022" y="393035"/>
                </a:lnTo>
                <a:lnTo>
                  <a:pt x="3529824" y="397391"/>
                </a:lnTo>
                <a:lnTo>
                  <a:pt x="3717737" y="397391"/>
                </a:lnTo>
                <a:lnTo>
                  <a:pt x="3723452" y="389726"/>
                </a:lnTo>
                <a:lnTo>
                  <a:pt x="3731535" y="377286"/>
                </a:lnTo>
                <a:lnTo>
                  <a:pt x="3651789" y="331047"/>
                </a:lnTo>
                <a:close/>
              </a:path>
              <a:path extrusionOk="0" h="612775" w="3731895">
                <a:moveTo>
                  <a:pt x="3717139" y="89798"/>
                </a:moveTo>
                <a:lnTo>
                  <a:pt x="3529824" y="89798"/>
                </a:lnTo>
                <a:lnTo>
                  <a:pt x="3549425" y="90887"/>
                </a:lnTo>
                <a:lnTo>
                  <a:pt x="3568022" y="94154"/>
                </a:lnTo>
                <a:lnTo>
                  <a:pt x="3617361" y="116855"/>
                </a:lnTo>
                <a:lnTo>
                  <a:pt x="3651789" y="156812"/>
                </a:lnTo>
                <a:lnTo>
                  <a:pt x="3731535" y="110572"/>
                </a:lnTo>
                <a:lnTo>
                  <a:pt x="3723452" y="98175"/>
                </a:lnTo>
                <a:lnTo>
                  <a:pt x="3717139" y="89798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84" name="Google Shape;18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1900104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386" y="1889627"/>
            <a:ext cx="1817892" cy="114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2195358"/>
            <a:ext cx="95243" cy="9524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/>
          <p:nvPr/>
        </p:nvSpPr>
        <p:spPr>
          <a:xfrm>
            <a:off x="725386" y="2194253"/>
            <a:ext cx="646087" cy="83752"/>
          </a:xfrm>
          <a:custGeom>
            <a:rect b="b" l="l" r="r" t="t"/>
            <a:pathLst>
              <a:path extrusionOk="0" h="184150" w="1420495">
                <a:moveTo>
                  <a:pt x="71369" y="35433"/>
                </a:moveTo>
                <a:lnTo>
                  <a:pt x="42469" y="35433"/>
                </a:lnTo>
                <a:lnTo>
                  <a:pt x="42469" y="180434"/>
                </a:lnTo>
                <a:lnTo>
                  <a:pt x="71369" y="180434"/>
                </a:lnTo>
                <a:lnTo>
                  <a:pt x="71369" y="35433"/>
                </a:lnTo>
                <a:close/>
              </a:path>
              <a:path extrusionOk="0" h="184150" w="1420495">
                <a:moveTo>
                  <a:pt x="71369" y="4523"/>
                </a:moveTo>
                <a:lnTo>
                  <a:pt x="46239" y="4523"/>
                </a:lnTo>
                <a:lnTo>
                  <a:pt x="0" y="20858"/>
                </a:lnTo>
                <a:lnTo>
                  <a:pt x="7036" y="45485"/>
                </a:lnTo>
                <a:lnTo>
                  <a:pt x="42469" y="35433"/>
                </a:lnTo>
                <a:lnTo>
                  <a:pt x="71369" y="35433"/>
                </a:lnTo>
                <a:lnTo>
                  <a:pt x="71369" y="4523"/>
                </a:lnTo>
                <a:close/>
              </a:path>
              <a:path extrusionOk="0" h="184150" w="1420495">
                <a:moveTo>
                  <a:pt x="199048" y="1256"/>
                </a:moveTo>
                <a:lnTo>
                  <a:pt x="191006" y="1256"/>
                </a:lnTo>
                <a:lnTo>
                  <a:pt x="171907" y="2905"/>
                </a:lnTo>
                <a:lnTo>
                  <a:pt x="125165" y="27643"/>
                </a:lnTo>
                <a:lnTo>
                  <a:pt x="100663" y="73913"/>
                </a:lnTo>
                <a:lnTo>
                  <a:pt x="99030" y="92478"/>
                </a:lnTo>
                <a:lnTo>
                  <a:pt x="100663" y="110965"/>
                </a:lnTo>
                <a:lnTo>
                  <a:pt x="125165" y="157565"/>
                </a:lnTo>
                <a:lnTo>
                  <a:pt x="172001" y="182067"/>
                </a:lnTo>
                <a:lnTo>
                  <a:pt x="191006" y="183701"/>
                </a:lnTo>
                <a:lnTo>
                  <a:pt x="202817" y="182994"/>
                </a:lnTo>
                <a:lnTo>
                  <a:pt x="244926" y="166031"/>
                </a:lnTo>
                <a:lnTo>
                  <a:pt x="256227" y="155555"/>
                </a:lnTo>
                <a:lnTo>
                  <a:pt x="191006" y="155555"/>
                </a:lnTo>
                <a:lnTo>
                  <a:pt x="177687" y="154440"/>
                </a:lnTo>
                <a:lnTo>
                  <a:pt x="137683" y="128289"/>
                </a:lnTo>
                <a:lnTo>
                  <a:pt x="127930" y="92478"/>
                </a:lnTo>
                <a:lnTo>
                  <a:pt x="129013" y="79379"/>
                </a:lnTo>
                <a:lnTo>
                  <a:pt x="154819" y="39438"/>
                </a:lnTo>
                <a:lnTo>
                  <a:pt x="191006" y="29402"/>
                </a:lnTo>
                <a:lnTo>
                  <a:pt x="256579" y="29402"/>
                </a:lnTo>
                <a:lnTo>
                  <a:pt x="252826" y="25884"/>
                </a:lnTo>
                <a:lnTo>
                  <a:pt x="214126" y="4272"/>
                </a:lnTo>
                <a:lnTo>
                  <a:pt x="206754" y="2261"/>
                </a:lnTo>
                <a:lnTo>
                  <a:pt x="199048" y="1256"/>
                </a:lnTo>
                <a:close/>
              </a:path>
              <a:path extrusionOk="0" h="184150" w="1420495">
                <a:moveTo>
                  <a:pt x="241518" y="127158"/>
                </a:moveTo>
                <a:lnTo>
                  <a:pt x="206838" y="153670"/>
                </a:lnTo>
                <a:lnTo>
                  <a:pt x="191006" y="155555"/>
                </a:lnTo>
                <a:lnTo>
                  <a:pt x="256227" y="155555"/>
                </a:lnTo>
                <a:lnTo>
                  <a:pt x="260632" y="150576"/>
                </a:lnTo>
                <a:lnTo>
                  <a:pt x="266648" y="141482"/>
                </a:lnTo>
                <a:lnTo>
                  <a:pt x="241518" y="127158"/>
                </a:lnTo>
                <a:close/>
              </a:path>
              <a:path extrusionOk="0" h="184150" w="1420495">
                <a:moveTo>
                  <a:pt x="256579" y="29402"/>
                </a:moveTo>
                <a:lnTo>
                  <a:pt x="191006" y="29402"/>
                </a:lnTo>
                <a:lnTo>
                  <a:pt x="199095" y="29889"/>
                </a:lnTo>
                <a:lnTo>
                  <a:pt x="206775" y="31349"/>
                </a:lnTo>
                <a:lnTo>
                  <a:pt x="241518" y="57799"/>
                </a:lnTo>
                <a:lnTo>
                  <a:pt x="266648" y="43223"/>
                </a:lnTo>
                <a:lnTo>
                  <a:pt x="262795" y="36689"/>
                </a:lnTo>
                <a:lnTo>
                  <a:pt x="258187" y="30910"/>
                </a:lnTo>
                <a:lnTo>
                  <a:pt x="256579" y="29402"/>
                </a:lnTo>
                <a:close/>
              </a:path>
              <a:path extrusionOk="0" h="184150" w="1420495">
                <a:moveTo>
                  <a:pt x="412257" y="54783"/>
                </a:moveTo>
                <a:lnTo>
                  <a:pt x="352950" y="54783"/>
                </a:lnTo>
                <a:lnTo>
                  <a:pt x="352950" y="180434"/>
                </a:lnTo>
                <a:lnTo>
                  <a:pt x="417283" y="180434"/>
                </a:lnTo>
                <a:lnTo>
                  <a:pt x="426629" y="179821"/>
                </a:lnTo>
                <a:lnTo>
                  <a:pt x="456485" y="156811"/>
                </a:lnTo>
                <a:lnTo>
                  <a:pt x="378834" y="156811"/>
                </a:lnTo>
                <a:lnTo>
                  <a:pt x="378834" y="128163"/>
                </a:lnTo>
                <a:lnTo>
                  <a:pt x="454151" y="128163"/>
                </a:lnTo>
                <a:lnTo>
                  <a:pt x="453848" y="127472"/>
                </a:lnTo>
                <a:lnTo>
                  <a:pt x="448036" y="120954"/>
                </a:lnTo>
                <a:lnTo>
                  <a:pt x="439900" y="115849"/>
                </a:lnTo>
                <a:lnTo>
                  <a:pt x="445617" y="110996"/>
                </a:lnTo>
                <a:lnTo>
                  <a:pt x="449147" y="105797"/>
                </a:lnTo>
                <a:lnTo>
                  <a:pt x="378834" y="105797"/>
                </a:lnTo>
                <a:lnTo>
                  <a:pt x="378834" y="77903"/>
                </a:lnTo>
                <a:lnTo>
                  <a:pt x="451028" y="77903"/>
                </a:lnTo>
                <a:lnTo>
                  <a:pt x="450329" y="75578"/>
                </a:lnTo>
                <a:lnTo>
                  <a:pt x="421493" y="55396"/>
                </a:lnTo>
                <a:lnTo>
                  <a:pt x="412257" y="54783"/>
                </a:lnTo>
                <a:close/>
              </a:path>
              <a:path extrusionOk="0" h="184150" w="1420495">
                <a:moveTo>
                  <a:pt x="454151" y="128163"/>
                </a:moveTo>
                <a:lnTo>
                  <a:pt x="420131" y="128163"/>
                </a:lnTo>
                <a:lnTo>
                  <a:pt x="424320" y="129420"/>
                </a:lnTo>
                <a:lnTo>
                  <a:pt x="427335" y="131933"/>
                </a:lnTo>
                <a:lnTo>
                  <a:pt x="430351" y="134278"/>
                </a:lnTo>
                <a:lnTo>
                  <a:pt x="431859" y="137629"/>
                </a:lnTo>
                <a:lnTo>
                  <a:pt x="431859" y="151869"/>
                </a:lnTo>
                <a:lnTo>
                  <a:pt x="426163" y="156811"/>
                </a:lnTo>
                <a:lnTo>
                  <a:pt x="456485" y="156811"/>
                </a:lnTo>
                <a:lnTo>
                  <a:pt x="457821" y="152304"/>
                </a:lnTo>
                <a:lnTo>
                  <a:pt x="458497" y="144749"/>
                </a:lnTo>
                <a:lnTo>
                  <a:pt x="457334" y="135404"/>
                </a:lnTo>
                <a:lnTo>
                  <a:pt x="454151" y="128163"/>
                </a:lnTo>
                <a:close/>
              </a:path>
              <a:path extrusionOk="0" h="184150" w="1420495">
                <a:moveTo>
                  <a:pt x="451028" y="77903"/>
                </a:moveTo>
                <a:lnTo>
                  <a:pt x="421304" y="77903"/>
                </a:lnTo>
                <a:lnTo>
                  <a:pt x="426833" y="82510"/>
                </a:lnTo>
                <a:lnTo>
                  <a:pt x="426833" y="101106"/>
                </a:lnTo>
                <a:lnTo>
                  <a:pt x="421304" y="105797"/>
                </a:lnTo>
                <a:lnTo>
                  <a:pt x="449147" y="105797"/>
                </a:lnTo>
                <a:lnTo>
                  <a:pt x="449701" y="104981"/>
                </a:lnTo>
                <a:lnTo>
                  <a:pt x="452151" y="97803"/>
                </a:lnTo>
                <a:lnTo>
                  <a:pt x="452968" y="89463"/>
                </a:lnTo>
                <a:lnTo>
                  <a:pt x="452308" y="82159"/>
                </a:lnTo>
                <a:lnTo>
                  <a:pt x="451028" y="77903"/>
                </a:lnTo>
                <a:close/>
              </a:path>
              <a:path extrusionOk="0" h="184150" w="1420495">
                <a:moveTo>
                  <a:pt x="627575" y="1256"/>
                </a:moveTo>
                <a:lnTo>
                  <a:pt x="576781" y="16240"/>
                </a:lnTo>
                <a:lnTo>
                  <a:pt x="542950" y="57233"/>
                </a:lnTo>
                <a:lnTo>
                  <a:pt x="536353" y="92478"/>
                </a:lnTo>
                <a:lnTo>
                  <a:pt x="538002" y="110855"/>
                </a:lnTo>
                <a:lnTo>
                  <a:pt x="562740" y="157314"/>
                </a:lnTo>
                <a:lnTo>
                  <a:pt x="609199" y="182052"/>
                </a:lnTo>
                <a:lnTo>
                  <a:pt x="627575" y="183701"/>
                </a:lnTo>
                <a:lnTo>
                  <a:pt x="645936" y="182052"/>
                </a:lnTo>
                <a:lnTo>
                  <a:pt x="662820" y="177104"/>
                </a:lnTo>
                <a:lnTo>
                  <a:pt x="678228" y="168858"/>
                </a:lnTo>
                <a:lnTo>
                  <a:pt x="692160" y="157314"/>
                </a:lnTo>
                <a:lnTo>
                  <a:pt x="693620" y="155555"/>
                </a:lnTo>
                <a:lnTo>
                  <a:pt x="627575" y="155555"/>
                </a:lnTo>
                <a:lnTo>
                  <a:pt x="614995" y="154440"/>
                </a:lnTo>
                <a:lnTo>
                  <a:pt x="575289" y="128006"/>
                </a:lnTo>
                <a:lnTo>
                  <a:pt x="565253" y="92478"/>
                </a:lnTo>
                <a:lnTo>
                  <a:pt x="566368" y="79489"/>
                </a:lnTo>
                <a:lnTo>
                  <a:pt x="592660" y="39579"/>
                </a:lnTo>
                <a:lnTo>
                  <a:pt x="627575" y="29402"/>
                </a:lnTo>
                <a:lnTo>
                  <a:pt x="693421" y="29402"/>
                </a:lnTo>
                <a:lnTo>
                  <a:pt x="692160" y="27894"/>
                </a:lnTo>
                <a:lnTo>
                  <a:pt x="678228" y="16240"/>
                </a:lnTo>
                <a:lnTo>
                  <a:pt x="662820" y="7915"/>
                </a:lnTo>
                <a:lnTo>
                  <a:pt x="645936" y="2921"/>
                </a:lnTo>
                <a:lnTo>
                  <a:pt x="627575" y="1256"/>
                </a:lnTo>
                <a:close/>
              </a:path>
              <a:path extrusionOk="0" h="184150" w="1420495">
                <a:moveTo>
                  <a:pt x="693421" y="29402"/>
                </a:moveTo>
                <a:lnTo>
                  <a:pt x="627575" y="29402"/>
                </a:lnTo>
                <a:lnTo>
                  <a:pt x="640235" y="30533"/>
                </a:lnTo>
                <a:lnTo>
                  <a:pt x="651826" y="33925"/>
                </a:lnTo>
                <a:lnTo>
                  <a:pt x="685375" y="67662"/>
                </a:lnTo>
                <a:lnTo>
                  <a:pt x="689898" y="92478"/>
                </a:lnTo>
                <a:lnTo>
                  <a:pt x="688767" y="105483"/>
                </a:lnTo>
                <a:lnTo>
                  <a:pt x="662349" y="145519"/>
                </a:lnTo>
                <a:lnTo>
                  <a:pt x="627575" y="155555"/>
                </a:lnTo>
                <a:lnTo>
                  <a:pt x="693620" y="155555"/>
                </a:lnTo>
                <a:lnTo>
                  <a:pt x="703814" y="143273"/>
                </a:lnTo>
                <a:lnTo>
                  <a:pt x="712138" y="127786"/>
                </a:lnTo>
                <a:lnTo>
                  <a:pt x="717133" y="110855"/>
                </a:lnTo>
                <a:lnTo>
                  <a:pt x="718798" y="92478"/>
                </a:lnTo>
                <a:lnTo>
                  <a:pt x="717133" y="74118"/>
                </a:lnTo>
                <a:lnTo>
                  <a:pt x="712138" y="57233"/>
                </a:lnTo>
                <a:lnTo>
                  <a:pt x="703814" y="41825"/>
                </a:lnTo>
                <a:lnTo>
                  <a:pt x="693421" y="29402"/>
                </a:lnTo>
                <a:close/>
              </a:path>
              <a:path extrusionOk="0" h="184150" w="1420495">
                <a:moveTo>
                  <a:pt x="832360" y="0"/>
                </a:moveTo>
                <a:lnTo>
                  <a:pt x="818706" y="19015"/>
                </a:lnTo>
                <a:lnTo>
                  <a:pt x="815523" y="21109"/>
                </a:lnTo>
                <a:lnTo>
                  <a:pt x="795503" y="30742"/>
                </a:lnTo>
                <a:lnTo>
                  <a:pt x="792738" y="31999"/>
                </a:lnTo>
                <a:lnTo>
                  <a:pt x="790393" y="33171"/>
                </a:lnTo>
                <a:lnTo>
                  <a:pt x="788215" y="34176"/>
                </a:lnTo>
                <a:lnTo>
                  <a:pt x="786288" y="35098"/>
                </a:lnTo>
                <a:lnTo>
                  <a:pt x="751818" y="59354"/>
                </a:lnTo>
                <a:lnTo>
                  <a:pt x="736969" y="102091"/>
                </a:lnTo>
                <a:lnTo>
                  <a:pt x="736363" y="117106"/>
                </a:lnTo>
                <a:lnTo>
                  <a:pt x="737494" y="131037"/>
                </a:lnTo>
                <a:lnTo>
                  <a:pt x="764383" y="173240"/>
                </a:lnTo>
                <a:lnTo>
                  <a:pt x="801702" y="183701"/>
                </a:lnTo>
                <a:lnTo>
                  <a:pt x="814989" y="182664"/>
                </a:lnTo>
                <a:lnTo>
                  <a:pt x="826957" y="179554"/>
                </a:lnTo>
                <a:lnTo>
                  <a:pt x="837606" y="174371"/>
                </a:lnTo>
                <a:lnTo>
                  <a:pt x="846936" y="167115"/>
                </a:lnTo>
                <a:lnTo>
                  <a:pt x="854577" y="158319"/>
                </a:lnTo>
                <a:lnTo>
                  <a:pt x="801450" y="158319"/>
                </a:lnTo>
                <a:lnTo>
                  <a:pt x="794084" y="157707"/>
                </a:lnTo>
                <a:lnTo>
                  <a:pt x="765671" y="130849"/>
                </a:lnTo>
                <a:lnTo>
                  <a:pt x="765012" y="123640"/>
                </a:lnTo>
                <a:lnTo>
                  <a:pt x="765718" y="116603"/>
                </a:lnTo>
                <a:lnTo>
                  <a:pt x="794838" y="91536"/>
                </a:lnTo>
                <a:lnTo>
                  <a:pt x="801702" y="90971"/>
                </a:lnTo>
                <a:lnTo>
                  <a:pt x="853950" y="90971"/>
                </a:lnTo>
                <a:lnTo>
                  <a:pt x="849014" y="85191"/>
                </a:lnTo>
                <a:lnTo>
                  <a:pt x="768530" y="85191"/>
                </a:lnTo>
                <a:lnTo>
                  <a:pt x="770540" y="78322"/>
                </a:lnTo>
                <a:lnTo>
                  <a:pt x="816026" y="49255"/>
                </a:lnTo>
                <a:lnTo>
                  <a:pt x="831858" y="41883"/>
                </a:lnTo>
                <a:lnTo>
                  <a:pt x="835292" y="39873"/>
                </a:lnTo>
                <a:lnTo>
                  <a:pt x="837135" y="38197"/>
                </a:lnTo>
                <a:lnTo>
                  <a:pt x="840821" y="35517"/>
                </a:lnTo>
                <a:lnTo>
                  <a:pt x="854475" y="12816"/>
                </a:lnTo>
                <a:lnTo>
                  <a:pt x="832360" y="0"/>
                </a:lnTo>
                <a:close/>
              </a:path>
              <a:path extrusionOk="0" h="184150" w="1420495">
                <a:moveTo>
                  <a:pt x="853950" y="90971"/>
                </a:moveTo>
                <a:lnTo>
                  <a:pt x="806895" y="90971"/>
                </a:lnTo>
                <a:lnTo>
                  <a:pt x="811670" y="91808"/>
                </a:lnTo>
                <a:lnTo>
                  <a:pt x="816026" y="93484"/>
                </a:lnTo>
                <a:lnTo>
                  <a:pt x="820549" y="95159"/>
                </a:lnTo>
                <a:lnTo>
                  <a:pt x="824319" y="97504"/>
                </a:lnTo>
                <a:lnTo>
                  <a:pt x="827334" y="100520"/>
                </a:lnTo>
                <a:lnTo>
                  <a:pt x="830517" y="103536"/>
                </a:lnTo>
                <a:lnTo>
                  <a:pt x="832947" y="107138"/>
                </a:lnTo>
                <a:lnTo>
                  <a:pt x="834622" y="111326"/>
                </a:lnTo>
                <a:lnTo>
                  <a:pt x="836465" y="115347"/>
                </a:lnTo>
                <a:lnTo>
                  <a:pt x="837386" y="119870"/>
                </a:lnTo>
                <a:lnTo>
                  <a:pt x="837386" y="129755"/>
                </a:lnTo>
                <a:lnTo>
                  <a:pt x="836465" y="134278"/>
                </a:lnTo>
                <a:lnTo>
                  <a:pt x="834622" y="138467"/>
                </a:lnTo>
                <a:lnTo>
                  <a:pt x="832947" y="142487"/>
                </a:lnTo>
                <a:lnTo>
                  <a:pt x="815774" y="155806"/>
                </a:lnTo>
                <a:lnTo>
                  <a:pt x="811419" y="157482"/>
                </a:lnTo>
                <a:lnTo>
                  <a:pt x="806644" y="158319"/>
                </a:lnTo>
                <a:lnTo>
                  <a:pt x="854577" y="158319"/>
                </a:lnTo>
                <a:lnTo>
                  <a:pt x="860129" y="148267"/>
                </a:lnTo>
                <a:lnTo>
                  <a:pt x="863427" y="137147"/>
                </a:lnTo>
                <a:lnTo>
                  <a:pt x="864527" y="124896"/>
                </a:lnTo>
                <a:lnTo>
                  <a:pt x="863490" y="112912"/>
                </a:lnTo>
                <a:lnTo>
                  <a:pt x="860380" y="102091"/>
                </a:lnTo>
                <a:lnTo>
                  <a:pt x="855197" y="92431"/>
                </a:lnTo>
                <a:lnTo>
                  <a:pt x="853950" y="90971"/>
                </a:lnTo>
                <a:close/>
              </a:path>
              <a:path extrusionOk="0" h="184150" w="1420495">
                <a:moveTo>
                  <a:pt x="809492" y="68102"/>
                </a:moveTo>
                <a:lnTo>
                  <a:pt x="797225" y="69170"/>
                </a:lnTo>
                <a:lnTo>
                  <a:pt x="786309" y="72374"/>
                </a:lnTo>
                <a:lnTo>
                  <a:pt x="776744" y="77714"/>
                </a:lnTo>
                <a:lnTo>
                  <a:pt x="768530" y="85191"/>
                </a:lnTo>
                <a:lnTo>
                  <a:pt x="849014" y="85191"/>
                </a:lnTo>
                <a:lnTo>
                  <a:pt x="809492" y="68102"/>
                </a:lnTo>
                <a:close/>
              </a:path>
              <a:path extrusionOk="0" h="184150" w="1420495">
                <a:moveTo>
                  <a:pt x="868983" y="155052"/>
                </a:moveTo>
                <a:lnTo>
                  <a:pt x="868983" y="180434"/>
                </a:lnTo>
                <a:lnTo>
                  <a:pt x="880355" y="180638"/>
                </a:lnTo>
                <a:lnTo>
                  <a:pt x="914622" y="156393"/>
                </a:lnTo>
                <a:lnTo>
                  <a:pt x="876690" y="156393"/>
                </a:lnTo>
                <a:lnTo>
                  <a:pt x="868983" y="155052"/>
                </a:lnTo>
                <a:close/>
              </a:path>
              <a:path extrusionOk="0" h="184150" w="1420495">
                <a:moveTo>
                  <a:pt x="988352" y="80919"/>
                </a:moveTo>
                <a:lnTo>
                  <a:pt x="961211" y="80919"/>
                </a:lnTo>
                <a:lnTo>
                  <a:pt x="961211" y="180434"/>
                </a:lnTo>
                <a:lnTo>
                  <a:pt x="988352" y="180434"/>
                </a:lnTo>
                <a:lnTo>
                  <a:pt x="988352" y="80919"/>
                </a:lnTo>
                <a:close/>
              </a:path>
              <a:path extrusionOk="0" h="184150" w="1420495">
                <a:moveTo>
                  <a:pt x="988352" y="54783"/>
                </a:moveTo>
                <a:lnTo>
                  <a:pt x="892103" y="54783"/>
                </a:lnTo>
                <a:lnTo>
                  <a:pt x="892103" y="137964"/>
                </a:lnTo>
                <a:lnTo>
                  <a:pt x="890177" y="146006"/>
                </a:lnTo>
                <a:lnTo>
                  <a:pt x="886323" y="150529"/>
                </a:lnTo>
                <a:lnTo>
                  <a:pt x="882470" y="154885"/>
                </a:lnTo>
                <a:lnTo>
                  <a:pt x="876690" y="156393"/>
                </a:lnTo>
                <a:lnTo>
                  <a:pt x="914622" y="156393"/>
                </a:lnTo>
                <a:lnTo>
                  <a:pt x="915977" y="153230"/>
                </a:lnTo>
                <a:lnTo>
                  <a:pt x="918427" y="141529"/>
                </a:lnTo>
                <a:lnTo>
                  <a:pt x="919244" y="127661"/>
                </a:lnTo>
                <a:lnTo>
                  <a:pt x="919244" y="80919"/>
                </a:lnTo>
                <a:lnTo>
                  <a:pt x="988352" y="80919"/>
                </a:lnTo>
                <a:lnTo>
                  <a:pt x="988352" y="54783"/>
                </a:lnTo>
                <a:close/>
              </a:path>
              <a:path extrusionOk="0" h="184150" w="1420495">
                <a:moveTo>
                  <a:pt x="1075516" y="51516"/>
                </a:moveTo>
                <a:lnTo>
                  <a:pt x="1031287" y="70615"/>
                </a:lnTo>
                <a:lnTo>
                  <a:pt x="1012942" y="117609"/>
                </a:lnTo>
                <a:lnTo>
                  <a:pt x="1014088" y="131006"/>
                </a:lnTo>
                <a:lnTo>
                  <a:pt x="1040931" y="172958"/>
                </a:lnTo>
                <a:lnTo>
                  <a:pt x="1075516" y="183701"/>
                </a:lnTo>
                <a:lnTo>
                  <a:pt x="1089008" y="182366"/>
                </a:lnTo>
                <a:lnTo>
                  <a:pt x="1100834" y="178361"/>
                </a:lnTo>
                <a:lnTo>
                  <a:pt x="1110996" y="171685"/>
                </a:lnTo>
                <a:lnTo>
                  <a:pt x="1119494" y="162340"/>
                </a:lnTo>
                <a:lnTo>
                  <a:pt x="1146634" y="162340"/>
                </a:lnTo>
                <a:lnTo>
                  <a:pt x="1146634" y="157817"/>
                </a:lnTo>
                <a:lnTo>
                  <a:pt x="1079788" y="157817"/>
                </a:lnTo>
                <a:lnTo>
                  <a:pt x="1071605" y="157110"/>
                </a:lnTo>
                <a:lnTo>
                  <a:pt x="1040789" y="125917"/>
                </a:lnTo>
                <a:lnTo>
                  <a:pt x="1040082" y="117609"/>
                </a:lnTo>
                <a:lnTo>
                  <a:pt x="1040789" y="109316"/>
                </a:lnTo>
                <a:lnTo>
                  <a:pt x="1071605" y="78123"/>
                </a:lnTo>
                <a:lnTo>
                  <a:pt x="1079788" y="77400"/>
                </a:lnTo>
                <a:lnTo>
                  <a:pt x="1146634" y="77400"/>
                </a:lnTo>
                <a:lnTo>
                  <a:pt x="1146634" y="72626"/>
                </a:lnTo>
                <a:lnTo>
                  <a:pt x="1119494" y="72626"/>
                </a:lnTo>
                <a:lnTo>
                  <a:pt x="1110902" y="63390"/>
                </a:lnTo>
                <a:lnTo>
                  <a:pt x="1100709" y="56794"/>
                </a:lnTo>
                <a:lnTo>
                  <a:pt x="1088913" y="52836"/>
                </a:lnTo>
                <a:lnTo>
                  <a:pt x="1075516" y="51516"/>
                </a:lnTo>
                <a:close/>
              </a:path>
              <a:path extrusionOk="0" h="184150" w="1420495">
                <a:moveTo>
                  <a:pt x="1146634" y="162340"/>
                </a:moveTo>
                <a:lnTo>
                  <a:pt x="1119494" y="162340"/>
                </a:lnTo>
                <a:lnTo>
                  <a:pt x="1119494" y="180434"/>
                </a:lnTo>
                <a:lnTo>
                  <a:pt x="1146634" y="180434"/>
                </a:lnTo>
                <a:lnTo>
                  <a:pt x="1146634" y="162340"/>
                </a:lnTo>
                <a:close/>
              </a:path>
              <a:path extrusionOk="0" h="184150" w="1420495">
                <a:moveTo>
                  <a:pt x="1146634" y="77400"/>
                </a:moveTo>
                <a:lnTo>
                  <a:pt x="1079788" y="77400"/>
                </a:lnTo>
                <a:lnTo>
                  <a:pt x="1087971" y="78123"/>
                </a:lnTo>
                <a:lnTo>
                  <a:pt x="1095431" y="80290"/>
                </a:lnTo>
                <a:lnTo>
                  <a:pt x="1119494" y="117609"/>
                </a:lnTo>
                <a:lnTo>
                  <a:pt x="1118787" y="125917"/>
                </a:lnTo>
                <a:lnTo>
                  <a:pt x="1087971" y="157110"/>
                </a:lnTo>
                <a:lnTo>
                  <a:pt x="1079788" y="157817"/>
                </a:lnTo>
                <a:lnTo>
                  <a:pt x="1146634" y="157817"/>
                </a:lnTo>
                <a:lnTo>
                  <a:pt x="1146634" y="77400"/>
                </a:lnTo>
                <a:close/>
              </a:path>
              <a:path extrusionOk="0" h="184150" w="1420495">
                <a:moveTo>
                  <a:pt x="1146634" y="54783"/>
                </a:moveTo>
                <a:lnTo>
                  <a:pt x="1119494" y="54783"/>
                </a:lnTo>
                <a:lnTo>
                  <a:pt x="1119494" y="72626"/>
                </a:lnTo>
                <a:lnTo>
                  <a:pt x="1146634" y="72626"/>
                </a:lnTo>
                <a:lnTo>
                  <a:pt x="1146634" y="54783"/>
                </a:lnTo>
                <a:close/>
              </a:path>
              <a:path extrusionOk="0" h="184150" w="1420495">
                <a:moveTo>
                  <a:pt x="1205409" y="54783"/>
                </a:moveTo>
                <a:lnTo>
                  <a:pt x="1178269" y="54783"/>
                </a:lnTo>
                <a:lnTo>
                  <a:pt x="1178269" y="180434"/>
                </a:lnTo>
                <a:lnTo>
                  <a:pt x="1205409" y="180434"/>
                </a:lnTo>
                <a:lnTo>
                  <a:pt x="1205409" y="122383"/>
                </a:lnTo>
                <a:lnTo>
                  <a:pt x="1237440" y="122383"/>
                </a:lnTo>
                <a:lnTo>
                  <a:pt x="1232047" y="116352"/>
                </a:lnTo>
                <a:lnTo>
                  <a:pt x="1237463" y="110321"/>
                </a:lnTo>
                <a:lnTo>
                  <a:pt x="1205409" y="110321"/>
                </a:lnTo>
                <a:lnTo>
                  <a:pt x="1205409" y="54783"/>
                </a:lnTo>
                <a:close/>
              </a:path>
              <a:path extrusionOk="0" h="184150" w="1420495">
                <a:moveTo>
                  <a:pt x="1237440" y="122383"/>
                </a:moveTo>
                <a:lnTo>
                  <a:pt x="1205409" y="122383"/>
                </a:lnTo>
                <a:lnTo>
                  <a:pt x="1256926" y="180434"/>
                </a:lnTo>
                <a:lnTo>
                  <a:pt x="1289344" y="180434"/>
                </a:lnTo>
                <a:lnTo>
                  <a:pt x="1237440" y="122383"/>
                </a:lnTo>
                <a:close/>
              </a:path>
              <a:path extrusionOk="0" h="184150" w="1420495">
                <a:moveTo>
                  <a:pt x="1287333" y="54783"/>
                </a:moveTo>
                <a:lnTo>
                  <a:pt x="1254162" y="54783"/>
                </a:lnTo>
                <a:lnTo>
                  <a:pt x="1205409" y="110321"/>
                </a:lnTo>
                <a:lnTo>
                  <a:pt x="1237463" y="110321"/>
                </a:lnTo>
                <a:lnTo>
                  <a:pt x="1287333" y="54783"/>
                </a:lnTo>
                <a:close/>
              </a:path>
              <a:path extrusionOk="0" h="184150" w="1420495">
                <a:moveTo>
                  <a:pt x="1356846" y="51516"/>
                </a:moveTo>
                <a:lnTo>
                  <a:pt x="1318962" y="62259"/>
                </a:lnTo>
                <a:lnTo>
                  <a:pt x="1291664" y="104211"/>
                </a:lnTo>
                <a:lnTo>
                  <a:pt x="1290502" y="117609"/>
                </a:lnTo>
                <a:lnTo>
                  <a:pt x="1291680" y="131320"/>
                </a:lnTo>
                <a:lnTo>
                  <a:pt x="1309350" y="165104"/>
                </a:lnTo>
                <a:lnTo>
                  <a:pt x="1344359" y="182538"/>
                </a:lnTo>
                <a:lnTo>
                  <a:pt x="1358856" y="183701"/>
                </a:lnTo>
                <a:lnTo>
                  <a:pt x="1376054" y="181989"/>
                </a:lnTo>
                <a:lnTo>
                  <a:pt x="1390960" y="176853"/>
                </a:lnTo>
                <a:lnTo>
                  <a:pt x="1403572" y="168293"/>
                </a:lnTo>
                <a:lnTo>
                  <a:pt x="1411727" y="158822"/>
                </a:lnTo>
                <a:lnTo>
                  <a:pt x="1359107" y="158822"/>
                </a:lnTo>
                <a:lnTo>
                  <a:pt x="1351505" y="158351"/>
                </a:lnTo>
                <a:lnTo>
                  <a:pt x="1318899" y="129168"/>
                </a:lnTo>
                <a:lnTo>
                  <a:pt x="1418917" y="129168"/>
                </a:lnTo>
                <a:lnTo>
                  <a:pt x="1419252" y="126823"/>
                </a:lnTo>
                <a:lnTo>
                  <a:pt x="1419503" y="124729"/>
                </a:lnTo>
                <a:lnTo>
                  <a:pt x="1419838" y="120875"/>
                </a:lnTo>
                <a:lnTo>
                  <a:pt x="1419901" y="117609"/>
                </a:lnTo>
                <a:lnTo>
                  <a:pt x="1419016" y="107054"/>
                </a:lnTo>
                <a:lnTo>
                  <a:pt x="1318648" y="107054"/>
                </a:lnTo>
                <a:lnTo>
                  <a:pt x="1320485" y="100269"/>
                </a:lnTo>
                <a:lnTo>
                  <a:pt x="1356594" y="76144"/>
                </a:lnTo>
                <a:lnTo>
                  <a:pt x="1406121" y="76144"/>
                </a:lnTo>
                <a:lnTo>
                  <a:pt x="1402080" y="70866"/>
                </a:lnTo>
                <a:lnTo>
                  <a:pt x="1392562" y="62401"/>
                </a:lnTo>
                <a:lnTo>
                  <a:pt x="1381850" y="56354"/>
                </a:lnTo>
                <a:lnTo>
                  <a:pt x="1369945" y="52726"/>
                </a:lnTo>
                <a:lnTo>
                  <a:pt x="1356846" y="51516"/>
                </a:lnTo>
                <a:close/>
              </a:path>
              <a:path extrusionOk="0" h="184150" w="1420495">
                <a:moveTo>
                  <a:pt x="1391525" y="143241"/>
                </a:moveTo>
                <a:lnTo>
                  <a:pt x="1385353" y="150058"/>
                </a:lnTo>
                <a:lnTo>
                  <a:pt x="1377892" y="154927"/>
                </a:lnTo>
                <a:lnTo>
                  <a:pt x="1369144" y="157848"/>
                </a:lnTo>
                <a:lnTo>
                  <a:pt x="1359107" y="158822"/>
                </a:lnTo>
                <a:lnTo>
                  <a:pt x="1411727" y="158822"/>
                </a:lnTo>
                <a:lnTo>
                  <a:pt x="1413891" y="156309"/>
                </a:lnTo>
                <a:lnTo>
                  <a:pt x="1391525" y="143241"/>
                </a:lnTo>
                <a:close/>
              </a:path>
              <a:path extrusionOk="0" h="184150" w="1420495">
                <a:moveTo>
                  <a:pt x="1406121" y="76144"/>
                </a:moveTo>
                <a:lnTo>
                  <a:pt x="1365641" y="76144"/>
                </a:lnTo>
                <a:lnTo>
                  <a:pt x="1373431" y="78741"/>
                </a:lnTo>
                <a:lnTo>
                  <a:pt x="1379965" y="83934"/>
                </a:lnTo>
                <a:lnTo>
                  <a:pt x="1384426" y="88300"/>
                </a:lnTo>
                <a:lnTo>
                  <a:pt x="1388007" y="93609"/>
                </a:lnTo>
                <a:lnTo>
                  <a:pt x="1390709" y="99860"/>
                </a:lnTo>
                <a:lnTo>
                  <a:pt x="1392530" y="107054"/>
                </a:lnTo>
                <a:lnTo>
                  <a:pt x="1419016" y="107054"/>
                </a:lnTo>
                <a:lnTo>
                  <a:pt x="1418807" y="104557"/>
                </a:lnTo>
                <a:lnTo>
                  <a:pt x="1415462" y="92290"/>
                </a:lnTo>
                <a:lnTo>
                  <a:pt x="1409886" y="81060"/>
                </a:lnTo>
                <a:lnTo>
                  <a:pt x="1406121" y="76144"/>
                </a:lnTo>
                <a:close/>
              </a:path>
            </a:pathLst>
          </a:custGeom>
          <a:solidFill>
            <a:srgbClr val="707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2490613"/>
            <a:ext cx="95243" cy="9524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/>
          <p:nvPr/>
        </p:nvSpPr>
        <p:spPr>
          <a:xfrm>
            <a:off x="725386" y="2490079"/>
            <a:ext cx="802050" cy="83174"/>
          </a:xfrm>
          <a:custGeom>
            <a:rect b="b" l="l" r="r" t="t"/>
            <a:pathLst>
              <a:path extrusionOk="0" h="182879" w="1763395">
                <a:moveTo>
                  <a:pt x="71369" y="34176"/>
                </a:moveTo>
                <a:lnTo>
                  <a:pt x="42469" y="34176"/>
                </a:lnTo>
                <a:lnTo>
                  <a:pt x="42469" y="179177"/>
                </a:lnTo>
                <a:lnTo>
                  <a:pt x="71369" y="179177"/>
                </a:lnTo>
                <a:lnTo>
                  <a:pt x="71369" y="34176"/>
                </a:lnTo>
                <a:close/>
              </a:path>
              <a:path extrusionOk="0" h="182879" w="1763395">
                <a:moveTo>
                  <a:pt x="71369" y="3266"/>
                </a:moveTo>
                <a:lnTo>
                  <a:pt x="46239" y="3266"/>
                </a:lnTo>
                <a:lnTo>
                  <a:pt x="0" y="19601"/>
                </a:lnTo>
                <a:lnTo>
                  <a:pt x="7036" y="44229"/>
                </a:lnTo>
                <a:lnTo>
                  <a:pt x="42469" y="34176"/>
                </a:lnTo>
                <a:lnTo>
                  <a:pt x="71369" y="34176"/>
                </a:lnTo>
                <a:lnTo>
                  <a:pt x="71369" y="3266"/>
                </a:lnTo>
                <a:close/>
              </a:path>
              <a:path extrusionOk="0" h="182879" w="1763395">
                <a:moveTo>
                  <a:pt x="199048" y="0"/>
                </a:moveTo>
                <a:lnTo>
                  <a:pt x="191006" y="0"/>
                </a:lnTo>
                <a:lnTo>
                  <a:pt x="171907" y="1649"/>
                </a:lnTo>
                <a:lnTo>
                  <a:pt x="125165" y="26386"/>
                </a:lnTo>
                <a:lnTo>
                  <a:pt x="100663" y="72657"/>
                </a:lnTo>
                <a:lnTo>
                  <a:pt x="99030" y="91222"/>
                </a:lnTo>
                <a:lnTo>
                  <a:pt x="100663" y="109708"/>
                </a:lnTo>
                <a:lnTo>
                  <a:pt x="125165" y="156309"/>
                </a:lnTo>
                <a:lnTo>
                  <a:pt x="172001" y="180811"/>
                </a:lnTo>
                <a:lnTo>
                  <a:pt x="191006" y="182444"/>
                </a:lnTo>
                <a:lnTo>
                  <a:pt x="202817" y="181737"/>
                </a:lnTo>
                <a:lnTo>
                  <a:pt x="244926" y="164775"/>
                </a:lnTo>
                <a:lnTo>
                  <a:pt x="256227" y="154298"/>
                </a:lnTo>
                <a:lnTo>
                  <a:pt x="191006" y="154298"/>
                </a:lnTo>
                <a:lnTo>
                  <a:pt x="177687" y="153183"/>
                </a:lnTo>
                <a:lnTo>
                  <a:pt x="137683" y="127032"/>
                </a:lnTo>
                <a:lnTo>
                  <a:pt x="127930" y="91222"/>
                </a:lnTo>
                <a:lnTo>
                  <a:pt x="129013" y="78123"/>
                </a:lnTo>
                <a:lnTo>
                  <a:pt x="154819" y="38182"/>
                </a:lnTo>
                <a:lnTo>
                  <a:pt x="191006" y="28145"/>
                </a:lnTo>
                <a:lnTo>
                  <a:pt x="256579" y="28145"/>
                </a:lnTo>
                <a:lnTo>
                  <a:pt x="252826" y="24627"/>
                </a:lnTo>
                <a:lnTo>
                  <a:pt x="214126" y="3015"/>
                </a:lnTo>
                <a:lnTo>
                  <a:pt x="206754" y="1005"/>
                </a:lnTo>
                <a:lnTo>
                  <a:pt x="199048" y="0"/>
                </a:lnTo>
                <a:close/>
              </a:path>
              <a:path extrusionOk="0" h="182879" w="1763395">
                <a:moveTo>
                  <a:pt x="241518" y="125901"/>
                </a:moveTo>
                <a:lnTo>
                  <a:pt x="206838" y="152414"/>
                </a:lnTo>
                <a:lnTo>
                  <a:pt x="191006" y="154298"/>
                </a:lnTo>
                <a:lnTo>
                  <a:pt x="256227" y="154298"/>
                </a:lnTo>
                <a:lnTo>
                  <a:pt x="260632" y="149320"/>
                </a:lnTo>
                <a:lnTo>
                  <a:pt x="266648" y="140226"/>
                </a:lnTo>
                <a:lnTo>
                  <a:pt x="241518" y="125901"/>
                </a:lnTo>
                <a:close/>
              </a:path>
              <a:path extrusionOk="0" h="182879" w="1763395">
                <a:moveTo>
                  <a:pt x="256579" y="28145"/>
                </a:moveTo>
                <a:lnTo>
                  <a:pt x="191006" y="28145"/>
                </a:lnTo>
                <a:lnTo>
                  <a:pt x="199095" y="28632"/>
                </a:lnTo>
                <a:lnTo>
                  <a:pt x="206775" y="30093"/>
                </a:lnTo>
                <a:lnTo>
                  <a:pt x="241518" y="56542"/>
                </a:lnTo>
                <a:lnTo>
                  <a:pt x="266648" y="41967"/>
                </a:lnTo>
                <a:lnTo>
                  <a:pt x="262795" y="35433"/>
                </a:lnTo>
                <a:lnTo>
                  <a:pt x="258187" y="29653"/>
                </a:lnTo>
                <a:lnTo>
                  <a:pt x="256579" y="28145"/>
                </a:lnTo>
                <a:close/>
              </a:path>
              <a:path extrusionOk="0" h="182879" w="1763395">
                <a:moveTo>
                  <a:pt x="379957" y="89714"/>
                </a:moveTo>
                <a:lnTo>
                  <a:pt x="286976" y="89714"/>
                </a:lnTo>
                <a:lnTo>
                  <a:pt x="286976" y="115849"/>
                </a:lnTo>
                <a:lnTo>
                  <a:pt x="379957" y="115849"/>
                </a:lnTo>
                <a:lnTo>
                  <a:pt x="379957" y="89714"/>
                </a:lnTo>
                <a:close/>
              </a:path>
              <a:path extrusionOk="0" h="182879" w="1763395">
                <a:moveTo>
                  <a:pt x="497507" y="0"/>
                </a:moveTo>
                <a:lnTo>
                  <a:pt x="446713" y="14983"/>
                </a:lnTo>
                <a:lnTo>
                  <a:pt x="412882" y="55977"/>
                </a:lnTo>
                <a:lnTo>
                  <a:pt x="406285" y="91222"/>
                </a:lnTo>
                <a:lnTo>
                  <a:pt x="407934" y="109598"/>
                </a:lnTo>
                <a:lnTo>
                  <a:pt x="432672" y="156058"/>
                </a:lnTo>
                <a:lnTo>
                  <a:pt x="479131" y="180795"/>
                </a:lnTo>
                <a:lnTo>
                  <a:pt x="497507" y="182444"/>
                </a:lnTo>
                <a:lnTo>
                  <a:pt x="515868" y="180795"/>
                </a:lnTo>
                <a:lnTo>
                  <a:pt x="532752" y="175848"/>
                </a:lnTo>
                <a:lnTo>
                  <a:pt x="548160" y="167602"/>
                </a:lnTo>
                <a:lnTo>
                  <a:pt x="562092" y="156058"/>
                </a:lnTo>
                <a:lnTo>
                  <a:pt x="563552" y="154298"/>
                </a:lnTo>
                <a:lnTo>
                  <a:pt x="497507" y="154298"/>
                </a:lnTo>
                <a:lnTo>
                  <a:pt x="484926" y="153183"/>
                </a:lnTo>
                <a:lnTo>
                  <a:pt x="445221" y="126750"/>
                </a:lnTo>
                <a:lnTo>
                  <a:pt x="435185" y="91222"/>
                </a:lnTo>
                <a:lnTo>
                  <a:pt x="436300" y="78233"/>
                </a:lnTo>
                <a:lnTo>
                  <a:pt x="462592" y="38323"/>
                </a:lnTo>
                <a:lnTo>
                  <a:pt x="497507" y="28145"/>
                </a:lnTo>
                <a:lnTo>
                  <a:pt x="563353" y="28145"/>
                </a:lnTo>
                <a:lnTo>
                  <a:pt x="562092" y="26637"/>
                </a:lnTo>
                <a:lnTo>
                  <a:pt x="548160" y="14983"/>
                </a:lnTo>
                <a:lnTo>
                  <a:pt x="532752" y="6659"/>
                </a:lnTo>
                <a:lnTo>
                  <a:pt x="515868" y="1664"/>
                </a:lnTo>
                <a:lnTo>
                  <a:pt x="497507" y="0"/>
                </a:lnTo>
                <a:close/>
              </a:path>
              <a:path extrusionOk="0" h="182879" w="1763395">
                <a:moveTo>
                  <a:pt x="563353" y="28145"/>
                </a:moveTo>
                <a:lnTo>
                  <a:pt x="497507" y="28145"/>
                </a:lnTo>
                <a:lnTo>
                  <a:pt x="510167" y="29276"/>
                </a:lnTo>
                <a:lnTo>
                  <a:pt x="521758" y="32669"/>
                </a:lnTo>
                <a:lnTo>
                  <a:pt x="555307" y="66406"/>
                </a:lnTo>
                <a:lnTo>
                  <a:pt x="559830" y="91222"/>
                </a:lnTo>
                <a:lnTo>
                  <a:pt x="558699" y="104227"/>
                </a:lnTo>
                <a:lnTo>
                  <a:pt x="532281" y="144262"/>
                </a:lnTo>
                <a:lnTo>
                  <a:pt x="497507" y="154298"/>
                </a:lnTo>
                <a:lnTo>
                  <a:pt x="563552" y="154298"/>
                </a:lnTo>
                <a:lnTo>
                  <a:pt x="573746" y="142016"/>
                </a:lnTo>
                <a:lnTo>
                  <a:pt x="582070" y="126530"/>
                </a:lnTo>
                <a:lnTo>
                  <a:pt x="587065" y="109598"/>
                </a:lnTo>
                <a:lnTo>
                  <a:pt x="588730" y="91222"/>
                </a:lnTo>
                <a:lnTo>
                  <a:pt x="587065" y="72861"/>
                </a:lnTo>
                <a:lnTo>
                  <a:pt x="582070" y="55977"/>
                </a:lnTo>
                <a:lnTo>
                  <a:pt x="573746" y="40569"/>
                </a:lnTo>
                <a:lnTo>
                  <a:pt x="563353" y="28145"/>
                </a:lnTo>
                <a:close/>
              </a:path>
              <a:path extrusionOk="0" h="182879" w="1763395">
                <a:moveTo>
                  <a:pt x="668367" y="79662"/>
                </a:moveTo>
                <a:lnTo>
                  <a:pt x="641226" y="79662"/>
                </a:lnTo>
                <a:lnTo>
                  <a:pt x="641226" y="179177"/>
                </a:lnTo>
                <a:lnTo>
                  <a:pt x="668367" y="179177"/>
                </a:lnTo>
                <a:lnTo>
                  <a:pt x="668367" y="79662"/>
                </a:lnTo>
                <a:close/>
              </a:path>
              <a:path extrusionOk="0" h="182879" w="1763395">
                <a:moveTo>
                  <a:pt x="709329" y="53527"/>
                </a:moveTo>
                <a:lnTo>
                  <a:pt x="600013" y="53527"/>
                </a:lnTo>
                <a:lnTo>
                  <a:pt x="600013" y="79662"/>
                </a:lnTo>
                <a:lnTo>
                  <a:pt x="709329" y="79662"/>
                </a:lnTo>
                <a:lnTo>
                  <a:pt x="709329" y="53527"/>
                </a:lnTo>
                <a:close/>
              </a:path>
              <a:path extrusionOk="0" h="182879" w="1763395">
                <a:moveTo>
                  <a:pt x="833193" y="136707"/>
                </a:moveTo>
                <a:lnTo>
                  <a:pt x="806052" y="136707"/>
                </a:lnTo>
                <a:lnTo>
                  <a:pt x="806052" y="179177"/>
                </a:lnTo>
                <a:lnTo>
                  <a:pt x="833193" y="179177"/>
                </a:lnTo>
                <a:lnTo>
                  <a:pt x="833193" y="136707"/>
                </a:lnTo>
                <a:close/>
              </a:path>
              <a:path extrusionOk="0" h="182879" w="1763395">
                <a:moveTo>
                  <a:pt x="751017" y="53527"/>
                </a:moveTo>
                <a:lnTo>
                  <a:pt x="723877" y="53527"/>
                </a:lnTo>
                <a:lnTo>
                  <a:pt x="723877" y="96751"/>
                </a:lnTo>
                <a:lnTo>
                  <a:pt x="744609" y="135875"/>
                </a:lnTo>
                <a:lnTo>
                  <a:pt x="774388" y="142236"/>
                </a:lnTo>
                <a:lnTo>
                  <a:pt x="782681" y="141890"/>
                </a:lnTo>
                <a:lnTo>
                  <a:pt x="790723" y="140854"/>
                </a:lnTo>
                <a:lnTo>
                  <a:pt x="798513" y="139126"/>
                </a:lnTo>
                <a:lnTo>
                  <a:pt x="806052" y="136707"/>
                </a:lnTo>
                <a:lnTo>
                  <a:pt x="833193" y="136707"/>
                </a:lnTo>
                <a:lnTo>
                  <a:pt x="833193" y="116855"/>
                </a:lnTo>
                <a:lnTo>
                  <a:pt x="777906" y="116855"/>
                </a:lnTo>
                <a:lnTo>
                  <a:pt x="766142" y="115441"/>
                </a:lnTo>
                <a:lnTo>
                  <a:pt x="757740" y="111200"/>
                </a:lnTo>
                <a:lnTo>
                  <a:pt x="752698" y="104132"/>
                </a:lnTo>
                <a:lnTo>
                  <a:pt x="751017" y="94237"/>
                </a:lnTo>
                <a:lnTo>
                  <a:pt x="751017" y="53527"/>
                </a:lnTo>
                <a:close/>
              </a:path>
              <a:path extrusionOk="0" h="182879" w="1763395">
                <a:moveTo>
                  <a:pt x="833193" y="53527"/>
                </a:moveTo>
                <a:lnTo>
                  <a:pt x="806052" y="53527"/>
                </a:lnTo>
                <a:lnTo>
                  <a:pt x="806052" y="111075"/>
                </a:lnTo>
                <a:lnTo>
                  <a:pt x="799487" y="113603"/>
                </a:lnTo>
                <a:lnTo>
                  <a:pt x="792608" y="115410"/>
                </a:lnTo>
                <a:lnTo>
                  <a:pt x="785414" y="116493"/>
                </a:lnTo>
                <a:lnTo>
                  <a:pt x="777906" y="116855"/>
                </a:lnTo>
                <a:lnTo>
                  <a:pt x="833193" y="116855"/>
                </a:lnTo>
                <a:lnTo>
                  <a:pt x="833193" y="53527"/>
                </a:lnTo>
                <a:close/>
              </a:path>
              <a:path extrusionOk="0" h="182879" w="1763395">
                <a:moveTo>
                  <a:pt x="924185" y="50260"/>
                </a:moveTo>
                <a:lnTo>
                  <a:pt x="886302" y="61003"/>
                </a:lnTo>
                <a:lnTo>
                  <a:pt x="859004" y="102954"/>
                </a:lnTo>
                <a:lnTo>
                  <a:pt x="857842" y="116352"/>
                </a:lnTo>
                <a:lnTo>
                  <a:pt x="859020" y="130064"/>
                </a:lnTo>
                <a:lnTo>
                  <a:pt x="876689" y="163848"/>
                </a:lnTo>
                <a:lnTo>
                  <a:pt x="911699" y="181282"/>
                </a:lnTo>
                <a:lnTo>
                  <a:pt x="926196" y="182444"/>
                </a:lnTo>
                <a:lnTo>
                  <a:pt x="943394" y="180732"/>
                </a:lnTo>
                <a:lnTo>
                  <a:pt x="958300" y="175596"/>
                </a:lnTo>
                <a:lnTo>
                  <a:pt x="970912" y="167036"/>
                </a:lnTo>
                <a:lnTo>
                  <a:pt x="979067" y="157565"/>
                </a:lnTo>
                <a:lnTo>
                  <a:pt x="926447" y="157565"/>
                </a:lnTo>
                <a:lnTo>
                  <a:pt x="918845" y="157094"/>
                </a:lnTo>
                <a:lnTo>
                  <a:pt x="886239" y="127912"/>
                </a:lnTo>
                <a:lnTo>
                  <a:pt x="986257" y="127912"/>
                </a:lnTo>
                <a:lnTo>
                  <a:pt x="986592" y="125566"/>
                </a:lnTo>
                <a:lnTo>
                  <a:pt x="986843" y="123472"/>
                </a:lnTo>
                <a:lnTo>
                  <a:pt x="987178" y="119619"/>
                </a:lnTo>
                <a:lnTo>
                  <a:pt x="987241" y="116352"/>
                </a:lnTo>
                <a:lnTo>
                  <a:pt x="986356" y="105797"/>
                </a:lnTo>
                <a:lnTo>
                  <a:pt x="885988" y="105797"/>
                </a:lnTo>
                <a:lnTo>
                  <a:pt x="887825" y="99012"/>
                </a:lnTo>
                <a:lnTo>
                  <a:pt x="923934" y="74887"/>
                </a:lnTo>
                <a:lnTo>
                  <a:pt x="973461" y="74887"/>
                </a:lnTo>
                <a:lnTo>
                  <a:pt x="969420" y="69610"/>
                </a:lnTo>
                <a:lnTo>
                  <a:pt x="959902" y="61144"/>
                </a:lnTo>
                <a:lnTo>
                  <a:pt x="949190" y="55097"/>
                </a:lnTo>
                <a:lnTo>
                  <a:pt x="937284" y="51469"/>
                </a:lnTo>
                <a:lnTo>
                  <a:pt x="924185" y="50260"/>
                </a:lnTo>
                <a:close/>
              </a:path>
              <a:path extrusionOk="0" h="182879" w="1763395">
                <a:moveTo>
                  <a:pt x="958865" y="141985"/>
                </a:moveTo>
                <a:lnTo>
                  <a:pt x="952692" y="148801"/>
                </a:lnTo>
                <a:lnTo>
                  <a:pt x="945232" y="153670"/>
                </a:lnTo>
                <a:lnTo>
                  <a:pt x="936483" y="156592"/>
                </a:lnTo>
                <a:lnTo>
                  <a:pt x="926447" y="157565"/>
                </a:lnTo>
                <a:lnTo>
                  <a:pt x="979067" y="157565"/>
                </a:lnTo>
                <a:lnTo>
                  <a:pt x="981231" y="155052"/>
                </a:lnTo>
                <a:lnTo>
                  <a:pt x="958865" y="141985"/>
                </a:lnTo>
                <a:close/>
              </a:path>
              <a:path extrusionOk="0" h="182879" w="1763395">
                <a:moveTo>
                  <a:pt x="973461" y="74887"/>
                </a:moveTo>
                <a:lnTo>
                  <a:pt x="932981" y="74887"/>
                </a:lnTo>
                <a:lnTo>
                  <a:pt x="940771" y="77484"/>
                </a:lnTo>
                <a:lnTo>
                  <a:pt x="947305" y="82678"/>
                </a:lnTo>
                <a:lnTo>
                  <a:pt x="951766" y="87044"/>
                </a:lnTo>
                <a:lnTo>
                  <a:pt x="955347" y="92353"/>
                </a:lnTo>
                <a:lnTo>
                  <a:pt x="958048" y="98604"/>
                </a:lnTo>
                <a:lnTo>
                  <a:pt x="959870" y="105797"/>
                </a:lnTo>
                <a:lnTo>
                  <a:pt x="986356" y="105797"/>
                </a:lnTo>
                <a:lnTo>
                  <a:pt x="986147" y="103300"/>
                </a:lnTo>
                <a:lnTo>
                  <a:pt x="982801" y="91033"/>
                </a:lnTo>
                <a:lnTo>
                  <a:pt x="977226" y="79803"/>
                </a:lnTo>
                <a:lnTo>
                  <a:pt x="973461" y="74887"/>
                </a:lnTo>
                <a:close/>
              </a:path>
              <a:path extrusionOk="0" h="182879" w="1763395">
                <a:moveTo>
                  <a:pt x="1061270" y="79662"/>
                </a:moveTo>
                <a:lnTo>
                  <a:pt x="1034130" y="79662"/>
                </a:lnTo>
                <a:lnTo>
                  <a:pt x="1034130" y="179177"/>
                </a:lnTo>
                <a:lnTo>
                  <a:pt x="1061270" y="179177"/>
                </a:lnTo>
                <a:lnTo>
                  <a:pt x="1061270" y="79662"/>
                </a:lnTo>
                <a:close/>
              </a:path>
              <a:path extrusionOk="0" h="182879" w="1763395">
                <a:moveTo>
                  <a:pt x="1102232" y="53527"/>
                </a:moveTo>
                <a:lnTo>
                  <a:pt x="992916" y="53527"/>
                </a:lnTo>
                <a:lnTo>
                  <a:pt x="992916" y="79662"/>
                </a:lnTo>
                <a:lnTo>
                  <a:pt x="1102232" y="79662"/>
                </a:lnTo>
                <a:lnTo>
                  <a:pt x="1102232" y="53527"/>
                </a:lnTo>
                <a:close/>
              </a:path>
              <a:path extrusionOk="0" h="182879" w="1763395">
                <a:moveTo>
                  <a:pt x="1147737" y="53527"/>
                </a:moveTo>
                <a:lnTo>
                  <a:pt x="1120597" y="53527"/>
                </a:lnTo>
                <a:lnTo>
                  <a:pt x="1120597" y="179177"/>
                </a:lnTo>
                <a:lnTo>
                  <a:pt x="1147737" y="179177"/>
                </a:lnTo>
                <a:lnTo>
                  <a:pt x="1147737" y="129168"/>
                </a:lnTo>
                <a:lnTo>
                  <a:pt x="1232426" y="129168"/>
                </a:lnTo>
                <a:lnTo>
                  <a:pt x="1232426" y="103536"/>
                </a:lnTo>
                <a:lnTo>
                  <a:pt x="1147737" y="103536"/>
                </a:lnTo>
                <a:lnTo>
                  <a:pt x="1147737" y="53527"/>
                </a:lnTo>
                <a:close/>
              </a:path>
              <a:path extrusionOk="0" h="182879" w="1763395">
                <a:moveTo>
                  <a:pt x="1232426" y="129168"/>
                </a:moveTo>
                <a:lnTo>
                  <a:pt x="1205285" y="129168"/>
                </a:lnTo>
                <a:lnTo>
                  <a:pt x="1205285" y="179177"/>
                </a:lnTo>
                <a:lnTo>
                  <a:pt x="1232426" y="179177"/>
                </a:lnTo>
                <a:lnTo>
                  <a:pt x="1232426" y="129168"/>
                </a:lnTo>
                <a:close/>
              </a:path>
              <a:path extrusionOk="0" h="182879" w="1763395">
                <a:moveTo>
                  <a:pt x="1232426" y="53527"/>
                </a:moveTo>
                <a:lnTo>
                  <a:pt x="1205285" y="53527"/>
                </a:lnTo>
                <a:lnTo>
                  <a:pt x="1205285" y="103536"/>
                </a:lnTo>
                <a:lnTo>
                  <a:pt x="1232426" y="103536"/>
                </a:lnTo>
                <a:lnTo>
                  <a:pt x="1232426" y="53527"/>
                </a:lnTo>
                <a:close/>
              </a:path>
              <a:path extrusionOk="0" h="182879" w="1763395">
                <a:moveTo>
                  <a:pt x="1323224" y="50260"/>
                </a:moveTo>
                <a:lnTo>
                  <a:pt x="1286330" y="61003"/>
                </a:lnTo>
                <a:lnTo>
                  <a:pt x="1261718" y="90782"/>
                </a:lnTo>
                <a:lnTo>
                  <a:pt x="1256881" y="116352"/>
                </a:lnTo>
                <a:lnTo>
                  <a:pt x="1258090" y="129655"/>
                </a:lnTo>
                <a:lnTo>
                  <a:pt x="1276231" y="163345"/>
                </a:lnTo>
                <a:lnTo>
                  <a:pt x="1323224" y="182444"/>
                </a:lnTo>
                <a:lnTo>
                  <a:pt x="1336622" y="181251"/>
                </a:lnTo>
                <a:lnTo>
                  <a:pt x="1348920" y="177670"/>
                </a:lnTo>
                <a:lnTo>
                  <a:pt x="1360118" y="171701"/>
                </a:lnTo>
                <a:lnTo>
                  <a:pt x="1370218" y="163345"/>
                </a:lnTo>
                <a:lnTo>
                  <a:pt x="1376270" y="156058"/>
                </a:lnTo>
                <a:lnTo>
                  <a:pt x="1323224" y="156058"/>
                </a:lnTo>
                <a:lnTo>
                  <a:pt x="1315261" y="155351"/>
                </a:lnTo>
                <a:lnTo>
                  <a:pt x="1284728" y="124535"/>
                </a:lnTo>
                <a:lnTo>
                  <a:pt x="1284021" y="116352"/>
                </a:lnTo>
                <a:lnTo>
                  <a:pt x="1284728" y="108169"/>
                </a:lnTo>
                <a:lnTo>
                  <a:pt x="1315261" y="77353"/>
                </a:lnTo>
                <a:lnTo>
                  <a:pt x="1323224" y="76646"/>
                </a:lnTo>
                <a:lnTo>
                  <a:pt x="1376270" y="76646"/>
                </a:lnTo>
                <a:lnTo>
                  <a:pt x="1370218" y="69359"/>
                </a:lnTo>
                <a:lnTo>
                  <a:pt x="1360118" y="61003"/>
                </a:lnTo>
                <a:lnTo>
                  <a:pt x="1348920" y="55034"/>
                </a:lnTo>
                <a:lnTo>
                  <a:pt x="1336622" y="51453"/>
                </a:lnTo>
                <a:lnTo>
                  <a:pt x="1323224" y="50260"/>
                </a:lnTo>
                <a:close/>
              </a:path>
              <a:path extrusionOk="0" h="182879" w="1763395">
                <a:moveTo>
                  <a:pt x="1376270" y="76646"/>
                </a:moveTo>
                <a:lnTo>
                  <a:pt x="1323224" y="76646"/>
                </a:lnTo>
                <a:lnTo>
                  <a:pt x="1331187" y="77353"/>
                </a:lnTo>
                <a:lnTo>
                  <a:pt x="1338491" y="79474"/>
                </a:lnTo>
                <a:lnTo>
                  <a:pt x="1362427" y="116352"/>
                </a:lnTo>
                <a:lnTo>
                  <a:pt x="1361720" y="124535"/>
                </a:lnTo>
                <a:lnTo>
                  <a:pt x="1331187" y="155351"/>
                </a:lnTo>
                <a:lnTo>
                  <a:pt x="1323224" y="156058"/>
                </a:lnTo>
                <a:lnTo>
                  <a:pt x="1376270" y="156058"/>
                </a:lnTo>
                <a:lnTo>
                  <a:pt x="1378683" y="153152"/>
                </a:lnTo>
                <a:lnTo>
                  <a:pt x="1384730" y="141922"/>
                </a:lnTo>
                <a:lnTo>
                  <a:pt x="1388358" y="129655"/>
                </a:lnTo>
                <a:lnTo>
                  <a:pt x="1389568" y="116352"/>
                </a:lnTo>
                <a:lnTo>
                  <a:pt x="1388358" y="103049"/>
                </a:lnTo>
                <a:lnTo>
                  <a:pt x="1384730" y="90782"/>
                </a:lnTo>
                <a:lnTo>
                  <a:pt x="1378683" y="79552"/>
                </a:lnTo>
                <a:lnTo>
                  <a:pt x="1376270" y="76646"/>
                </a:lnTo>
                <a:close/>
              </a:path>
              <a:path extrusionOk="0" h="182879" w="1763395">
                <a:moveTo>
                  <a:pt x="1473416" y="50260"/>
                </a:moveTo>
                <a:lnTo>
                  <a:pt x="1436051" y="61003"/>
                </a:lnTo>
                <a:lnTo>
                  <a:pt x="1411784" y="90531"/>
                </a:lnTo>
                <a:lnTo>
                  <a:pt x="1407072" y="116352"/>
                </a:lnTo>
                <a:lnTo>
                  <a:pt x="1408250" y="129749"/>
                </a:lnTo>
                <a:lnTo>
                  <a:pt x="1436051" y="171701"/>
                </a:lnTo>
                <a:lnTo>
                  <a:pt x="1473416" y="182444"/>
                </a:lnTo>
                <a:lnTo>
                  <a:pt x="1482384" y="181895"/>
                </a:lnTo>
                <a:lnTo>
                  <a:pt x="1520158" y="163283"/>
                </a:lnTo>
                <a:lnTo>
                  <a:pt x="1526194" y="155806"/>
                </a:lnTo>
                <a:lnTo>
                  <a:pt x="1473165" y="155806"/>
                </a:lnTo>
                <a:lnTo>
                  <a:pt x="1465202" y="155099"/>
                </a:lnTo>
                <a:lnTo>
                  <a:pt x="1434904" y="124331"/>
                </a:lnTo>
                <a:lnTo>
                  <a:pt x="1434213" y="116352"/>
                </a:lnTo>
                <a:lnTo>
                  <a:pt x="1434904" y="108373"/>
                </a:lnTo>
                <a:lnTo>
                  <a:pt x="1465202" y="77604"/>
                </a:lnTo>
                <a:lnTo>
                  <a:pt x="1473165" y="76898"/>
                </a:lnTo>
                <a:lnTo>
                  <a:pt x="1526019" y="76898"/>
                </a:lnTo>
                <a:lnTo>
                  <a:pt x="1525216" y="75547"/>
                </a:lnTo>
                <a:lnTo>
                  <a:pt x="1490944" y="52459"/>
                </a:lnTo>
                <a:lnTo>
                  <a:pt x="1482384" y="50809"/>
                </a:lnTo>
                <a:lnTo>
                  <a:pt x="1473416" y="50260"/>
                </a:lnTo>
                <a:close/>
              </a:path>
              <a:path extrusionOk="0" h="182879" w="1763395">
                <a:moveTo>
                  <a:pt x="1506588" y="136456"/>
                </a:moveTo>
                <a:lnTo>
                  <a:pt x="1503572" y="142320"/>
                </a:lnTo>
                <a:lnTo>
                  <a:pt x="1499133" y="147011"/>
                </a:lnTo>
                <a:lnTo>
                  <a:pt x="1487405" y="154047"/>
                </a:lnTo>
                <a:lnTo>
                  <a:pt x="1480704" y="155806"/>
                </a:lnTo>
                <a:lnTo>
                  <a:pt x="1526194" y="155806"/>
                </a:lnTo>
                <a:lnTo>
                  <a:pt x="1529959" y="149775"/>
                </a:lnTo>
                <a:lnTo>
                  <a:pt x="1506588" y="136456"/>
                </a:lnTo>
                <a:close/>
              </a:path>
              <a:path extrusionOk="0" h="182879" w="1763395">
                <a:moveTo>
                  <a:pt x="1526019" y="76898"/>
                </a:moveTo>
                <a:lnTo>
                  <a:pt x="1480704" y="76898"/>
                </a:lnTo>
                <a:lnTo>
                  <a:pt x="1487321" y="78657"/>
                </a:lnTo>
                <a:lnTo>
                  <a:pt x="1493018" y="82175"/>
                </a:lnTo>
                <a:lnTo>
                  <a:pt x="1498881" y="85526"/>
                </a:lnTo>
                <a:lnTo>
                  <a:pt x="1503237" y="90217"/>
                </a:lnTo>
                <a:lnTo>
                  <a:pt x="1506085" y="96248"/>
                </a:lnTo>
                <a:lnTo>
                  <a:pt x="1529456" y="82678"/>
                </a:lnTo>
                <a:lnTo>
                  <a:pt x="1526019" y="76898"/>
                </a:lnTo>
                <a:close/>
              </a:path>
              <a:path extrusionOk="0" h="182879" w="1763395">
                <a:moveTo>
                  <a:pt x="1603384" y="79662"/>
                </a:moveTo>
                <a:lnTo>
                  <a:pt x="1576243" y="79662"/>
                </a:lnTo>
                <a:lnTo>
                  <a:pt x="1576243" y="179177"/>
                </a:lnTo>
                <a:lnTo>
                  <a:pt x="1603384" y="179177"/>
                </a:lnTo>
                <a:lnTo>
                  <a:pt x="1603384" y="79662"/>
                </a:lnTo>
                <a:close/>
              </a:path>
              <a:path extrusionOk="0" h="182879" w="1763395">
                <a:moveTo>
                  <a:pt x="1644346" y="53527"/>
                </a:moveTo>
                <a:lnTo>
                  <a:pt x="1535030" y="53527"/>
                </a:lnTo>
                <a:lnTo>
                  <a:pt x="1535030" y="79662"/>
                </a:lnTo>
                <a:lnTo>
                  <a:pt x="1644346" y="79662"/>
                </a:lnTo>
                <a:lnTo>
                  <a:pt x="1644346" y="53527"/>
                </a:lnTo>
                <a:close/>
              </a:path>
              <a:path extrusionOk="0" h="182879" w="1763395">
                <a:moveTo>
                  <a:pt x="1689851" y="53527"/>
                </a:moveTo>
                <a:lnTo>
                  <a:pt x="1662711" y="53527"/>
                </a:lnTo>
                <a:lnTo>
                  <a:pt x="1662711" y="179177"/>
                </a:lnTo>
                <a:lnTo>
                  <a:pt x="1717494" y="179177"/>
                </a:lnTo>
                <a:lnTo>
                  <a:pt x="1727185" y="178455"/>
                </a:lnTo>
                <a:lnTo>
                  <a:pt x="1759777" y="154801"/>
                </a:lnTo>
                <a:lnTo>
                  <a:pt x="1689851" y="154801"/>
                </a:lnTo>
                <a:lnTo>
                  <a:pt x="1689851" y="120624"/>
                </a:lnTo>
                <a:lnTo>
                  <a:pt x="1759848" y="120624"/>
                </a:lnTo>
                <a:lnTo>
                  <a:pt x="1756022" y="113918"/>
                </a:lnTo>
                <a:lnTo>
                  <a:pt x="1717494" y="96248"/>
                </a:lnTo>
                <a:lnTo>
                  <a:pt x="1689851" y="96248"/>
                </a:lnTo>
                <a:lnTo>
                  <a:pt x="1689851" y="53527"/>
                </a:lnTo>
                <a:close/>
              </a:path>
              <a:path extrusionOk="0" h="182879" w="1763395">
                <a:moveTo>
                  <a:pt x="1759848" y="120624"/>
                </a:moveTo>
                <a:lnTo>
                  <a:pt x="1723107" y="120624"/>
                </a:lnTo>
                <a:lnTo>
                  <a:pt x="1727546" y="122216"/>
                </a:lnTo>
                <a:lnTo>
                  <a:pt x="1731065" y="125399"/>
                </a:lnTo>
                <a:lnTo>
                  <a:pt x="1734750" y="128414"/>
                </a:lnTo>
                <a:lnTo>
                  <a:pt x="1736593" y="132519"/>
                </a:lnTo>
                <a:lnTo>
                  <a:pt x="1736593" y="142739"/>
                </a:lnTo>
                <a:lnTo>
                  <a:pt x="1734750" y="146843"/>
                </a:lnTo>
                <a:lnTo>
                  <a:pt x="1731065" y="150026"/>
                </a:lnTo>
                <a:lnTo>
                  <a:pt x="1727546" y="153210"/>
                </a:lnTo>
                <a:lnTo>
                  <a:pt x="1723107" y="154801"/>
                </a:lnTo>
                <a:lnTo>
                  <a:pt x="1759777" y="154801"/>
                </a:lnTo>
                <a:lnTo>
                  <a:pt x="1760027" y="154361"/>
                </a:lnTo>
                <a:lnTo>
                  <a:pt x="1762430" y="146461"/>
                </a:lnTo>
                <a:lnTo>
                  <a:pt x="1763231" y="137713"/>
                </a:lnTo>
                <a:lnTo>
                  <a:pt x="1762430" y="128870"/>
                </a:lnTo>
                <a:lnTo>
                  <a:pt x="1760027" y="120938"/>
                </a:lnTo>
                <a:lnTo>
                  <a:pt x="1759848" y="120624"/>
                </a:lnTo>
                <a:close/>
              </a:path>
            </a:pathLst>
          </a:custGeom>
          <a:solidFill>
            <a:srgbClr val="707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2785867"/>
            <a:ext cx="95243" cy="9524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/>
          <p:nvPr/>
        </p:nvSpPr>
        <p:spPr>
          <a:xfrm>
            <a:off x="725386" y="2785333"/>
            <a:ext cx="774034" cy="104545"/>
          </a:xfrm>
          <a:custGeom>
            <a:rect b="b" l="l" r="r" t="t"/>
            <a:pathLst>
              <a:path extrusionOk="0" h="229870" w="1701800">
                <a:moveTo>
                  <a:pt x="71369" y="34176"/>
                </a:moveTo>
                <a:lnTo>
                  <a:pt x="42469" y="34176"/>
                </a:lnTo>
                <a:lnTo>
                  <a:pt x="42469" y="179177"/>
                </a:lnTo>
                <a:lnTo>
                  <a:pt x="71369" y="179177"/>
                </a:lnTo>
                <a:lnTo>
                  <a:pt x="71369" y="34176"/>
                </a:lnTo>
                <a:close/>
              </a:path>
              <a:path extrusionOk="0" h="229870" w="1701800">
                <a:moveTo>
                  <a:pt x="71369" y="3266"/>
                </a:moveTo>
                <a:lnTo>
                  <a:pt x="46239" y="3266"/>
                </a:lnTo>
                <a:lnTo>
                  <a:pt x="0" y="19601"/>
                </a:lnTo>
                <a:lnTo>
                  <a:pt x="7036" y="44229"/>
                </a:lnTo>
                <a:lnTo>
                  <a:pt x="42469" y="34176"/>
                </a:lnTo>
                <a:lnTo>
                  <a:pt x="71369" y="34176"/>
                </a:lnTo>
                <a:lnTo>
                  <a:pt x="71369" y="3266"/>
                </a:lnTo>
                <a:close/>
              </a:path>
              <a:path extrusionOk="0" h="229870" w="1701800">
                <a:moveTo>
                  <a:pt x="199048" y="0"/>
                </a:moveTo>
                <a:lnTo>
                  <a:pt x="191006" y="0"/>
                </a:lnTo>
                <a:lnTo>
                  <a:pt x="171907" y="1649"/>
                </a:lnTo>
                <a:lnTo>
                  <a:pt x="125165" y="26386"/>
                </a:lnTo>
                <a:lnTo>
                  <a:pt x="100663" y="72657"/>
                </a:lnTo>
                <a:lnTo>
                  <a:pt x="99030" y="91222"/>
                </a:lnTo>
                <a:lnTo>
                  <a:pt x="100663" y="109708"/>
                </a:lnTo>
                <a:lnTo>
                  <a:pt x="125165" y="156309"/>
                </a:lnTo>
                <a:lnTo>
                  <a:pt x="172001" y="180811"/>
                </a:lnTo>
                <a:lnTo>
                  <a:pt x="191006" y="182444"/>
                </a:lnTo>
                <a:lnTo>
                  <a:pt x="202817" y="181737"/>
                </a:lnTo>
                <a:lnTo>
                  <a:pt x="244926" y="164775"/>
                </a:lnTo>
                <a:lnTo>
                  <a:pt x="256227" y="154298"/>
                </a:lnTo>
                <a:lnTo>
                  <a:pt x="191006" y="154298"/>
                </a:lnTo>
                <a:lnTo>
                  <a:pt x="177687" y="153183"/>
                </a:lnTo>
                <a:lnTo>
                  <a:pt x="137683" y="127032"/>
                </a:lnTo>
                <a:lnTo>
                  <a:pt x="127930" y="91222"/>
                </a:lnTo>
                <a:lnTo>
                  <a:pt x="129013" y="78123"/>
                </a:lnTo>
                <a:lnTo>
                  <a:pt x="154819" y="38182"/>
                </a:lnTo>
                <a:lnTo>
                  <a:pt x="191006" y="28145"/>
                </a:lnTo>
                <a:lnTo>
                  <a:pt x="256579" y="28145"/>
                </a:lnTo>
                <a:lnTo>
                  <a:pt x="252826" y="24627"/>
                </a:lnTo>
                <a:lnTo>
                  <a:pt x="214126" y="3015"/>
                </a:lnTo>
                <a:lnTo>
                  <a:pt x="206754" y="1005"/>
                </a:lnTo>
                <a:lnTo>
                  <a:pt x="199048" y="0"/>
                </a:lnTo>
                <a:close/>
              </a:path>
              <a:path extrusionOk="0" h="229870" w="1701800">
                <a:moveTo>
                  <a:pt x="241518" y="125901"/>
                </a:moveTo>
                <a:lnTo>
                  <a:pt x="206838" y="152414"/>
                </a:lnTo>
                <a:lnTo>
                  <a:pt x="191006" y="154298"/>
                </a:lnTo>
                <a:lnTo>
                  <a:pt x="256227" y="154298"/>
                </a:lnTo>
                <a:lnTo>
                  <a:pt x="260632" y="149320"/>
                </a:lnTo>
                <a:lnTo>
                  <a:pt x="266648" y="140226"/>
                </a:lnTo>
                <a:lnTo>
                  <a:pt x="241518" y="125901"/>
                </a:lnTo>
                <a:close/>
              </a:path>
              <a:path extrusionOk="0" h="229870" w="1701800">
                <a:moveTo>
                  <a:pt x="256579" y="28145"/>
                </a:moveTo>
                <a:lnTo>
                  <a:pt x="191006" y="28145"/>
                </a:lnTo>
                <a:lnTo>
                  <a:pt x="199095" y="28632"/>
                </a:lnTo>
                <a:lnTo>
                  <a:pt x="206775" y="30093"/>
                </a:lnTo>
                <a:lnTo>
                  <a:pt x="241518" y="56542"/>
                </a:lnTo>
                <a:lnTo>
                  <a:pt x="266648" y="41967"/>
                </a:lnTo>
                <a:lnTo>
                  <a:pt x="262795" y="35433"/>
                </a:lnTo>
                <a:lnTo>
                  <a:pt x="258187" y="29653"/>
                </a:lnTo>
                <a:lnTo>
                  <a:pt x="256579" y="28145"/>
                </a:lnTo>
                <a:close/>
              </a:path>
              <a:path extrusionOk="0" h="229870" w="1701800">
                <a:moveTo>
                  <a:pt x="310480" y="50092"/>
                </a:moveTo>
                <a:lnTo>
                  <a:pt x="306459" y="50260"/>
                </a:lnTo>
                <a:lnTo>
                  <a:pt x="301098" y="50260"/>
                </a:lnTo>
                <a:lnTo>
                  <a:pt x="296575" y="52103"/>
                </a:lnTo>
                <a:lnTo>
                  <a:pt x="289371" y="59307"/>
                </a:lnTo>
                <a:lnTo>
                  <a:pt x="287612" y="63746"/>
                </a:lnTo>
                <a:lnTo>
                  <a:pt x="287612" y="69107"/>
                </a:lnTo>
                <a:lnTo>
                  <a:pt x="287277" y="73128"/>
                </a:lnTo>
                <a:lnTo>
                  <a:pt x="306292" y="88206"/>
                </a:lnTo>
                <a:lnTo>
                  <a:pt x="313831" y="87201"/>
                </a:lnTo>
                <a:lnTo>
                  <a:pt x="317098" y="85442"/>
                </a:lnTo>
                <a:lnTo>
                  <a:pt x="319778" y="82426"/>
                </a:lnTo>
                <a:lnTo>
                  <a:pt x="322794" y="79746"/>
                </a:lnTo>
                <a:lnTo>
                  <a:pt x="324553" y="76563"/>
                </a:lnTo>
                <a:lnTo>
                  <a:pt x="325558" y="69024"/>
                </a:lnTo>
                <a:lnTo>
                  <a:pt x="325056" y="65422"/>
                </a:lnTo>
                <a:lnTo>
                  <a:pt x="323548" y="62071"/>
                </a:lnTo>
                <a:lnTo>
                  <a:pt x="322208" y="58553"/>
                </a:lnTo>
                <a:lnTo>
                  <a:pt x="320030" y="55705"/>
                </a:lnTo>
                <a:lnTo>
                  <a:pt x="317014" y="53527"/>
                </a:lnTo>
                <a:lnTo>
                  <a:pt x="313998" y="51181"/>
                </a:lnTo>
                <a:lnTo>
                  <a:pt x="310480" y="50092"/>
                </a:lnTo>
                <a:close/>
              </a:path>
              <a:path extrusionOk="0" h="229870" w="1701800">
                <a:moveTo>
                  <a:pt x="311653" y="144498"/>
                </a:moveTo>
                <a:lnTo>
                  <a:pt x="301098" y="144498"/>
                </a:lnTo>
                <a:lnTo>
                  <a:pt x="296575" y="146341"/>
                </a:lnTo>
                <a:lnTo>
                  <a:pt x="292889" y="150026"/>
                </a:lnTo>
                <a:lnTo>
                  <a:pt x="289371" y="153712"/>
                </a:lnTo>
                <a:lnTo>
                  <a:pt x="287612" y="158152"/>
                </a:lnTo>
                <a:lnTo>
                  <a:pt x="287612" y="168539"/>
                </a:lnTo>
                <a:lnTo>
                  <a:pt x="289455" y="172979"/>
                </a:lnTo>
                <a:lnTo>
                  <a:pt x="296826" y="180350"/>
                </a:lnTo>
                <a:lnTo>
                  <a:pt x="301266" y="182193"/>
                </a:lnTo>
                <a:lnTo>
                  <a:pt x="311653" y="182193"/>
                </a:lnTo>
                <a:lnTo>
                  <a:pt x="316093" y="180350"/>
                </a:lnTo>
                <a:lnTo>
                  <a:pt x="323464" y="172979"/>
                </a:lnTo>
                <a:lnTo>
                  <a:pt x="325307" y="168539"/>
                </a:lnTo>
                <a:lnTo>
                  <a:pt x="325307" y="158152"/>
                </a:lnTo>
                <a:lnTo>
                  <a:pt x="323464" y="153712"/>
                </a:lnTo>
                <a:lnTo>
                  <a:pt x="316093" y="146341"/>
                </a:lnTo>
                <a:lnTo>
                  <a:pt x="311653" y="144498"/>
                </a:lnTo>
                <a:close/>
              </a:path>
              <a:path extrusionOk="0" h="229870" w="1701800">
                <a:moveTo>
                  <a:pt x="553369" y="50260"/>
                </a:moveTo>
                <a:lnTo>
                  <a:pt x="516475" y="61003"/>
                </a:lnTo>
                <a:lnTo>
                  <a:pt x="491863" y="90782"/>
                </a:lnTo>
                <a:lnTo>
                  <a:pt x="487025" y="116352"/>
                </a:lnTo>
                <a:lnTo>
                  <a:pt x="488235" y="129655"/>
                </a:lnTo>
                <a:lnTo>
                  <a:pt x="506375" y="163345"/>
                </a:lnTo>
                <a:lnTo>
                  <a:pt x="553369" y="182444"/>
                </a:lnTo>
                <a:lnTo>
                  <a:pt x="566766" y="181251"/>
                </a:lnTo>
                <a:lnTo>
                  <a:pt x="579064" y="177670"/>
                </a:lnTo>
                <a:lnTo>
                  <a:pt x="590263" y="171701"/>
                </a:lnTo>
                <a:lnTo>
                  <a:pt x="600362" y="163345"/>
                </a:lnTo>
                <a:lnTo>
                  <a:pt x="606415" y="156058"/>
                </a:lnTo>
                <a:lnTo>
                  <a:pt x="553369" y="156058"/>
                </a:lnTo>
                <a:lnTo>
                  <a:pt x="545406" y="155351"/>
                </a:lnTo>
                <a:lnTo>
                  <a:pt x="514873" y="124535"/>
                </a:lnTo>
                <a:lnTo>
                  <a:pt x="514166" y="116352"/>
                </a:lnTo>
                <a:lnTo>
                  <a:pt x="514873" y="108169"/>
                </a:lnTo>
                <a:lnTo>
                  <a:pt x="545406" y="77353"/>
                </a:lnTo>
                <a:lnTo>
                  <a:pt x="553369" y="76646"/>
                </a:lnTo>
                <a:lnTo>
                  <a:pt x="606415" y="76646"/>
                </a:lnTo>
                <a:lnTo>
                  <a:pt x="600362" y="69359"/>
                </a:lnTo>
                <a:lnTo>
                  <a:pt x="590263" y="61003"/>
                </a:lnTo>
                <a:lnTo>
                  <a:pt x="579064" y="55034"/>
                </a:lnTo>
                <a:lnTo>
                  <a:pt x="566766" y="51453"/>
                </a:lnTo>
                <a:lnTo>
                  <a:pt x="553369" y="50260"/>
                </a:lnTo>
                <a:close/>
              </a:path>
              <a:path extrusionOk="0" h="229870" w="1701800">
                <a:moveTo>
                  <a:pt x="384836" y="3266"/>
                </a:moveTo>
                <a:lnTo>
                  <a:pt x="355936" y="3266"/>
                </a:lnTo>
                <a:lnTo>
                  <a:pt x="355936" y="179177"/>
                </a:lnTo>
                <a:lnTo>
                  <a:pt x="384836" y="179177"/>
                </a:lnTo>
                <a:lnTo>
                  <a:pt x="384836" y="95494"/>
                </a:lnTo>
                <a:lnTo>
                  <a:pt x="420325" y="95494"/>
                </a:lnTo>
                <a:lnTo>
                  <a:pt x="414992" y="88960"/>
                </a:lnTo>
                <a:lnTo>
                  <a:pt x="420623" y="82175"/>
                </a:lnTo>
                <a:lnTo>
                  <a:pt x="384836" y="82175"/>
                </a:lnTo>
                <a:lnTo>
                  <a:pt x="384836" y="3266"/>
                </a:lnTo>
                <a:close/>
              </a:path>
              <a:path extrusionOk="0" h="229870" w="1701800">
                <a:moveTo>
                  <a:pt x="420325" y="95494"/>
                </a:moveTo>
                <a:lnTo>
                  <a:pt x="384836" y="95494"/>
                </a:lnTo>
                <a:lnTo>
                  <a:pt x="454195" y="179177"/>
                </a:lnTo>
                <a:lnTo>
                  <a:pt x="488623" y="179177"/>
                </a:lnTo>
                <a:lnTo>
                  <a:pt x="420325" y="95494"/>
                </a:lnTo>
                <a:close/>
              </a:path>
              <a:path extrusionOk="0" h="229870" w="1701800">
                <a:moveTo>
                  <a:pt x="606415" y="76646"/>
                </a:moveTo>
                <a:lnTo>
                  <a:pt x="553369" y="76646"/>
                </a:lnTo>
                <a:lnTo>
                  <a:pt x="561332" y="77353"/>
                </a:lnTo>
                <a:lnTo>
                  <a:pt x="568635" y="79474"/>
                </a:lnTo>
                <a:lnTo>
                  <a:pt x="592572" y="116352"/>
                </a:lnTo>
                <a:lnTo>
                  <a:pt x="591865" y="124535"/>
                </a:lnTo>
                <a:lnTo>
                  <a:pt x="561332" y="155351"/>
                </a:lnTo>
                <a:lnTo>
                  <a:pt x="553369" y="156058"/>
                </a:lnTo>
                <a:lnTo>
                  <a:pt x="606415" y="156058"/>
                </a:lnTo>
                <a:lnTo>
                  <a:pt x="608828" y="153152"/>
                </a:lnTo>
                <a:lnTo>
                  <a:pt x="614875" y="141922"/>
                </a:lnTo>
                <a:lnTo>
                  <a:pt x="618503" y="129655"/>
                </a:lnTo>
                <a:lnTo>
                  <a:pt x="619712" y="116352"/>
                </a:lnTo>
                <a:lnTo>
                  <a:pt x="618503" y="103049"/>
                </a:lnTo>
                <a:lnTo>
                  <a:pt x="614875" y="90782"/>
                </a:lnTo>
                <a:lnTo>
                  <a:pt x="608828" y="79552"/>
                </a:lnTo>
                <a:lnTo>
                  <a:pt x="606415" y="76646"/>
                </a:lnTo>
                <a:close/>
              </a:path>
              <a:path extrusionOk="0" h="229870" w="1701800">
                <a:moveTo>
                  <a:pt x="486110" y="3266"/>
                </a:moveTo>
                <a:lnTo>
                  <a:pt x="451682" y="3266"/>
                </a:lnTo>
                <a:lnTo>
                  <a:pt x="384836" y="82175"/>
                </a:lnTo>
                <a:lnTo>
                  <a:pt x="420623" y="82175"/>
                </a:lnTo>
                <a:lnTo>
                  <a:pt x="486110" y="3266"/>
                </a:lnTo>
                <a:close/>
              </a:path>
              <a:path extrusionOk="0" h="229870" w="1701800">
                <a:moveTo>
                  <a:pt x="671394" y="53527"/>
                </a:moveTo>
                <a:lnTo>
                  <a:pt x="644253" y="53527"/>
                </a:lnTo>
                <a:lnTo>
                  <a:pt x="644253" y="179177"/>
                </a:lnTo>
                <a:lnTo>
                  <a:pt x="671394" y="179177"/>
                </a:lnTo>
                <a:lnTo>
                  <a:pt x="671394" y="129168"/>
                </a:lnTo>
                <a:lnTo>
                  <a:pt x="756083" y="129168"/>
                </a:lnTo>
                <a:lnTo>
                  <a:pt x="756083" y="103536"/>
                </a:lnTo>
                <a:lnTo>
                  <a:pt x="671394" y="103536"/>
                </a:lnTo>
                <a:lnTo>
                  <a:pt x="671394" y="53527"/>
                </a:lnTo>
                <a:close/>
              </a:path>
              <a:path extrusionOk="0" h="229870" w="1701800">
                <a:moveTo>
                  <a:pt x="756083" y="129168"/>
                </a:moveTo>
                <a:lnTo>
                  <a:pt x="728942" y="129168"/>
                </a:lnTo>
                <a:lnTo>
                  <a:pt x="728942" y="179177"/>
                </a:lnTo>
                <a:lnTo>
                  <a:pt x="756083" y="179177"/>
                </a:lnTo>
                <a:lnTo>
                  <a:pt x="756083" y="129168"/>
                </a:lnTo>
                <a:close/>
              </a:path>
              <a:path extrusionOk="0" h="229870" w="1701800">
                <a:moveTo>
                  <a:pt x="756083" y="53527"/>
                </a:moveTo>
                <a:lnTo>
                  <a:pt x="728942" y="53527"/>
                </a:lnTo>
                <a:lnTo>
                  <a:pt x="728942" y="103536"/>
                </a:lnTo>
                <a:lnTo>
                  <a:pt x="756083" y="103536"/>
                </a:lnTo>
                <a:lnTo>
                  <a:pt x="756083" y="53527"/>
                </a:lnTo>
                <a:close/>
              </a:path>
              <a:path extrusionOk="0" h="229870" w="1701800">
                <a:moveTo>
                  <a:pt x="842609" y="79662"/>
                </a:moveTo>
                <a:lnTo>
                  <a:pt x="815468" y="79662"/>
                </a:lnTo>
                <a:lnTo>
                  <a:pt x="815468" y="179177"/>
                </a:lnTo>
                <a:lnTo>
                  <a:pt x="842609" y="179177"/>
                </a:lnTo>
                <a:lnTo>
                  <a:pt x="842609" y="79662"/>
                </a:lnTo>
                <a:close/>
              </a:path>
              <a:path extrusionOk="0" h="229870" w="1701800">
                <a:moveTo>
                  <a:pt x="883571" y="53527"/>
                </a:moveTo>
                <a:lnTo>
                  <a:pt x="774255" y="53527"/>
                </a:lnTo>
                <a:lnTo>
                  <a:pt x="774255" y="79662"/>
                </a:lnTo>
                <a:lnTo>
                  <a:pt x="883571" y="79662"/>
                </a:lnTo>
                <a:lnTo>
                  <a:pt x="883571" y="53527"/>
                </a:lnTo>
                <a:close/>
              </a:path>
              <a:path extrusionOk="0" h="229870" w="1701800">
                <a:moveTo>
                  <a:pt x="929076" y="53527"/>
                </a:moveTo>
                <a:lnTo>
                  <a:pt x="901935" y="53527"/>
                </a:lnTo>
                <a:lnTo>
                  <a:pt x="901935" y="229438"/>
                </a:lnTo>
                <a:lnTo>
                  <a:pt x="929076" y="229438"/>
                </a:lnTo>
                <a:lnTo>
                  <a:pt x="929076" y="161335"/>
                </a:lnTo>
                <a:lnTo>
                  <a:pt x="1018880" y="161335"/>
                </a:lnTo>
                <a:lnTo>
                  <a:pt x="1022675" y="156560"/>
                </a:lnTo>
                <a:lnTo>
                  <a:pt x="968782" y="156560"/>
                </a:lnTo>
                <a:lnTo>
                  <a:pt x="960599" y="155853"/>
                </a:lnTo>
                <a:lnTo>
                  <a:pt x="929783" y="124661"/>
                </a:lnTo>
                <a:lnTo>
                  <a:pt x="929076" y="116352"/>
                </a:lnTo>
                <a:lnTo>
                  <a:pt x="929783" y="108059"/>
                </a:lnTo>
                <a:lnTo>
                  <a:pt x="960599" y="76866"/>
                </a:lnTo>
                <a:lnTo>
                  <a:pt x="968782" y="76144"/>
                </a:lnTo>
                <a:lnTo>
                  <a:pt x="1022483" y="76144"/>
                </a:lnTo>
                <a:lnTo>
                  <a:pt x="1018883" y="71620"/>
                </a:lnTo>
                <a:lnTo>
                  <a:pt x="929076" y="71620"/>
                </a:lnTo>
                <a:lnTo>
                  <a:pt x="929076" y="53527"/>
                </a:lnTo>
                <a:close/>
              </a:path>
              <a:path extrusionOk="0" h="229870" w="1701800">
                <a:moveTo>
                  <a:pt x="1018880" y="161335"/>
                </a:moveTo>
                <a:lnTo>
                  <a:pt x="929076" y="161335"/>
                </a:lnTo>
                <a:lnTo>
                  <a:pt x="937573" y="170570"/>
                </a:lnTo>
                <a:lnTo>
                  <a:pt x="947735" y="177167"/>
                </a:lnTo>
                <a:lnTo>
                  <a:pt x="959562" y="181125"/>
                </a:lnTo>
                <a:lnTo>
                  <a:pt x="973054" y="182444"/>
                </a:lnTo>
                <a:lnTo>
                  <a:pt x="985524" y="181251"/>
                </a:lnTo>
                <a:lnTo>
                  <a:pt x="997053" y="177670"/>
                </a:lnTo>
                <a:lnTo>
                  <a:pt x="1007639" y="171701"/>
                </a:lnTo>
                <a:lnTo>
                  <a:pt x="1017283" y="163345"/>
                </a:lnTo>
                <a:lnTo>
                  <a:pt x="1018880" y="161335"/>
                </a:lnTo>
                <a:close/>
              </a:path>
              <a:path extrusionOk="0" h="229870" w="1701800">
                <a:moveTo>
                  <a:pt x="1022483" y="76144"/>
                </a:moveTo>
                <a:lnTo>
                  <a:pt x="968782" y="76144"/>
                </a:lnTo>
                <a:lnTo>
                  <a:pt x="976965" y="76866"/>
                </a:lnTo>
                <a:lnTo>
                  <a:pt x="984425" y="79034"/>
                </a:lnTo>
                <a:lnTo>
                  <a:pt x="1008487" y="116352"/>
                </a:lnTo>
                <a:lnTo>
                  <a:pt x="1007780" y="124661"/>
                </a:lnTo>
                <a:lnTo>
                  <a:pt x="976965" y="155853"/>
                </a:lnTo>
                <a:lnTo>
                  <a:pt x="968782" y="156560"/>
                </a:lnTo>
                <a:lnTo>
                  <a:pt x="1022675" y="156560"/>
                </a:lnTo>
                <a:lnTo>
                  <a:pt x="1025309" y="153246"/>
                </a:lnTo>
                <a:lnTo>
                  <a:pt x="1031041" y="142048"/>
                </a:lnTo>
                <a:lnTo>
                  <a:pt x="1034481" y="129749"/>
                </a:lnTo>
                <a:lnTo>
                  <a:pt x="1035628" y="116352"/>
                </a:lnTo>
                <a:lnTo>
                  <a:pt x="1034481" y="103064"/>
                </a:lnTo>
                <a:lnTo>
                  <a:pt x="1031041" y="90845"/>
                </a:lnTo>
                <a:lnTo>
                  <a:pt x="1025309" y="79693"/>
                </a:lnTo>
                <a:lnTo>
                  <a:pt x="1022483" y="76144"/>
                </a:lnTo>
                <a:close/>
              </a:path>
              <a:path extrusionOk="0" h="229870" w="1701800">
                <a:moveTo>
                  <a:pt x="973054" y="50260"/>
                </a:moveTo>
                <a:lnTo>
                  <a:pt x="959562" y="51595"/>
                </a:lnTo>
                <a:lnTo>
                  <a:pt x="947735" y="55600"/>
                </a:lnTo>
                <a:lnTo>
                  <a:pt x="937573" y="62275"/>
                </a:lnTo>
                <a:lnTo>
                  <a:pt x="929076" y="71620"/>
                </a:lnTo>
                <a:lnTo>
                  <a:pt x="1018883" y="71620"/>
                </a:lnTo>
                <a:lnTo>
                  <a:pt x="985430" y="51469"/>
                </a:lnTo>
                <a:lnTo>
                  <a:pt x="973054" y="50260"/>
                </a:lnTo>
                <a:close/>
              </a:path>
              <a:path extrusionOk="0" h="229870" w="1701800">
                <a:moveTo>
                  <a:pt x="1115763" y="50260"/>
                </a:moveTo>
                <a:lnTo>
                  <a:pt x="1071534" y="69359"/>
                </a:lnTo>
                <a:lnTo>
                  <a:pt x="1053189" y="116352"/>
                </a:lnTo>
                <a:lnTo>
                  <a:pt x="1054336" y="129749"/>
                </a:lnTo>
                <a:lnTo>
                  <a:pt x="1081178" y="171701"/>
                </a:lnTo>
                <a:lnTo>
                  <a:pt x="1115763" y="182444"/>
                </a:lnTo>
                <a:lnTo>
                  <a:pt x="1129255" y="181109"/>
                </a:lnTo>
                <a:lnTo>
                  <a:pt x="1141082" y="177104"/>
                </a:lnTo>
                <a:lnTo>
                  <a:pt x="1151244" y="170429"/>
                </a:lnTo>
                <a:lnTo>
                  <a:pt x="1159741" y="161084"/>
                </a:lnTo>
                <a:lnTo>
                  <a:pt x="1186882" y="161084"/>
                </a:lnTo>
                <a:lnTo>
                  <a:pt x="1186882" y="156560"/>
                </a:lnTo>
                <a:lnTo>
                  <a:pt x="1120035" y="156560"/>
                </a:lnTo>
                <a:lnTo>
                  <a:pt x="1111852" y="155853"/>
                </a:lnTo>
                <a:lnTo>
                  <a:pt x="1081037" y="124661"/>
                </a:lnTo>
                <a:lnTo>
                  <a:pt x="1080330" y="116352"/>
                </a:lnTo>
                <a:lnTo>
                  <a:pt x="1081037" y="108059"/>
                </a:lnTo>
                <a:lnTo>
                  <a:pt x="1111852" y="76866"/>
                </a:lnTo>
                <a:lnTo>
                  <a:pt x="1120035" y="76144"/>
                </a:lnTo>
                <a:lnTo>
                  <a:pt x="1186882" y="76144"/>
                </a:lnTo>
                <a:lnTo>
                  <a:pt x="1186882" y="71369"/>
                </a:lnTo>
                <a:lnTo>
                  <a:pt x="1159741" y="71369"/>
                </a:lnTo>
                <a:lnTo>
                  <a:pt x="1151150" y="62134"/>
                </a:lnTo>
                <a:lnTo>
                  <a:pt x="1140956" y="55537"/>
                </a:lnTo>
                <a:lnTo>
                  <a:pt x="1129161" y="51579"/>
                </a:lnTo>
                <a:lnTo>
                  <a:pt x="1115763" y="50260"/>
                </a:lnTo>
                <a:close/>
              </a:path>
              <a:path extrusionOk="0" h="229870" w="1701800">
                <a:moveTo>
                  <a:pt x="1186882" y="161084"/>
                </a:moveTo>
                <a:lnTo>
                  <a:pt x="1159741" y="161084"/>
                </a:lnTo>
                <a:lnTo>
                  <a:pt x="1159741" y="179177"/>
                </a:lnTo>
                <a:lnTo>
                  <a:pt x="1186882" y="179177"/>
                </a:lnTo>
                <a:lnTo>
                  <a:pt x="1186882" y="161084"/>
                </a:lnTo>
                <a:close/>
              </a:path>
              <a:path extrusionOk="0" h="229870" w="1701800">
                <a:moveTo>
                  <a:pt x="1186882" y="76144"/>
                </a:moveTo>
                <a:lnTo>
                  <a:pt x="1120035" y="76144"/>
                </a:lnTo>
                <a:lnTo>
                  <a:pt x="1128218" y="76866"/>
                </a:lnTo>
                <a:lnTo>
                  <a:pt x="1135679" y="79034"/>
                </a:lnTo>
                <a:lnTo>
                  <a:pt x="1159741" y="116352"/>
                </a:lnTo>
                <a:lnTo>
                  <a:pt x="1159034" y="124661"/>
                </a:lnTo>
                <a:lnTo>
                  <a:pt x="1128218" y="155853"/>
                </a:lnTo>
                <a:lnTo>
                  <a:pt x="1120035" y="156560"/>
                </a:lnTo>
                <a:lnTo>
                  <a:pt x="1186882" y="156560"/>
                </a:lnTo>
                <a:lnTo>
                  <a:pt x="1186882" y="76144"/>
                </a:lnTo>
                <a:close/>
              </a:path>
              <a:path extrusionOk="0" h="229870" w="1701800">
                <a:moveTo>
                  <a:pt x="1186882" y="53527"/>
                </a:moveTo>
                <a:lnTo>
                  <a:pt x="1159741" y="53527"/>
                </a:lnTo>
                <a:lnTo>
                  <a:pt x="1159741" y="71369"/>
                </a:lnTo>
                <a:lnTo>
                  <a:pt x="1186882" y="71369"/>
                </a:lnTo>
                <a:lnTo>
                  <a:pt x="1186882" y="53527"/>
                </a:lnTo>
                <a:close/>
              </a:path>
              <a:path extrusionOk="0" h="229870" w="1701800">
                <a:moveTo>
                  <a:pt x="1302702" y="53527"/>
                </a:moveTo>
                <a:lnTo>
                  <a:pt x="1218516" y="53527"/>
                </a:lnTo>
                <a:lnTo>
                  <a:pt x="1218516" y="179177"/>
                </a:lnTo>
                <a:lnTo>
                  <a:pt x="1245657" y="179177"/>
                </a:lnTo>
                <a:lnTo>
                  <a:pt x="1245657" y="79662"/>
                </a:lnTo>
                <a:lnTo>
                  <a:pt x="1302702" y="79662"/>
                </a:lnTo>
                <a:lnTo>
                  <a:pt x="1302702" y="53527"/>
                </a:lnTo>
                <a:close/>
              </a:path>
              <a:path extrusionOk="0" h="229870" w="1701800">
                <a:moveTo>
                  <a:pt x="1375497" y="50260"/>
                </a:moveTo>
                <a:lnTo>
                  <a:pt x="1337613" y="61003"/>
                </a:lnTo>
                <a:lnTo>
                  <a:pt x="1310316" y="102954"/>
                </a:lnTo>
                <a:lnTo>
                  <a:pt x="1309153" y="116352"/>
                </a:lnTo>
                <a:lnTo>
                  <a:pt x="1310331" y="130064"/>
                </a:lnTo>
                <a:lnTo>
                  <a:pt x="1328001" y="163848"/>
                </a:lnTo>
                <a:lnTo>
                  <a:pt x="1363010" y="181282"/>
                </a:lnTo>
                <a:lnTo>
                  <a:pt x="1377507" y="182444"/>
                </a:lnTo>
                <a:lnTo>
                  <a:pt x="1394706" y="180732"/>
                </a:lnTo>
                <a:lnTo>
                  <a:pt x="1409611" y="175596"/>
                </a:lnTo>
                <a:lnTo>
                  <a:pt x="1422223" y="167036"/>
                </a:lnTo>
                <a:lnTo>
                  <a:pt x="1430378" y="157565"/>
                </a:lnTo>
                <a:lnTo>
                  <a:pt x="1377759" y="157565"/>
                </a:lnTo>
                <a:lnTo>
                  <a:pt x="1370157" y="157094"/>
                </a:lnTo>
                <a:lnTo>
                  <a:pt x="1337550" y="127912"/>
                </a:lnTo>
                <a:lnTo>
                  <a:pt x="1437568" y="127912"/>
                </a:lnTo>
                <a:lnTo>
                  <a:pt x="1437903" y="125566"/>
                </a:lnTo>
                <a:lnTo>
                  <a:pt x="1438155" y="123472"/>
                </a:lnTo>
                <a:lnTo>
                  <a:pt x="1438490" y="119619"/>
                </a:lnTo>
                <a:lnTo>
                  <a:pt x="1438552" y="116352"/>
                </a:lnTo>
                <a:lnTo>
                  <a:pt x="1437668" y="105797"/>
                </a:lnTo>
                <a:lnTo>
                  <a:pt x="1337299" y="105797"/>
                </a:lnTo>
                <a:lnTo>
                  <a:pt x="1339137" y="99012"/>
                </a:lnTo>
                <a:lnTo>
                  <a:pt x="1375246" y="74887"/>
                </a:lnTo>
                <a:lnTo>
                  <a:pt x="1424772" y="74887"/>
                </a:lnTo>
                <a:lnTo>
                  <a:pt x="1420731" y="69610"/>
                </a:lnTo>
                <a:lnTo>
                  <a:pt x="1411213" y="61144"/>
                </a:lnTo>
                <a:lnTo>
                  <a:pt x="1400501" y="55097"/>
                </a:lnTo>
                <a:lnTo>
                  <a:pt x="1388596" y="51469"/>
                </a:lnTo>
                <a:lnTo>
                  <a:pt x="1375497" y="50260"/>
                </a:lnTo>
                <a:close/>
              </a:path>
              <a:path extrusionOk="0" h="229870" w="1701800">
                <a:moveTo>
                  <a:pt x="1410177" y="141985"/>
                </a:moveTo>
                <a:lnTo>
                  <a:pt x="1404004" y="148801"/>
                </a:lnTo>
                <a:lnTo>
                  <a:pt x="1396543" y="153670"/>
                </a:lnTo>
                <a:lnTo>
                  <a:pt x="1387795" y="156592"/>
                </a:lnTo>
                <a:lnTo>
                  <a:pt x="1377759" y="157565"/>
                </a:lnTo>
                <a:lnTo>
                  <a:pt x="1430378" y="157565"/>
                </a:lnTo>
                <a:lnTo>
                  <a:pt x="1432542" y="155052"/>
                </a:lnTo>
                <a:lnTo>
                  <a:pt x="1410177" y="141985"/>
                </a:lnTo>
                <a:close/>
              </a:path>
              <a:path extrusionOk="0" h="229870" w="1701800">
                <a:moveTo>
                  <a:pt x="1424772" y="74887"/>
                </a:moveTo>
                <a:lnTo>
                  <a:pt x="1384292" y="74887"/>
                </a:lnTo>
                <a:lnTo>
                  <a:pt x="1392083" y="77484"/>
                </a:lnTo>
                <a:lnTo>
                  <a:pt x="1398617" y="82678"/>
                </a:lnTo>
                <a:lnTo>
                  <a:pt x="1403077" y="87044"/>
                </a:lnTo>
                <a:lnTo>
                  <a:pt x="1406658" y="92353"/>
                </a:lnTo>
                <a:lnTo>
                  <a:pt x="1409360" y="98604"/>
                </a:lnTo>
                <a:lnTo>
                  <a:pt x="1411182" y="105797"/>
                </a:lnTo>
                <a:lnTo>
                  <a:pt x="1437668" y="105797"/>
                </a:lnTo>
                <a:lnTo>
                  <a:pt x="1437458" y="103300"/>
                </a:lnTo>
                <a:lnTo>
                  <a:pt x="1434113" y="91033"/>
                </a:lnTo>
                <a:lnTo>
                  <a:pt x="1428537" y="79803"/>
                </a:lnTo>
                <a:lnTo>
                  <a:pt x="1424772" y="74887"/>
                </a:lnTo>
                <a:close/>
              </a:path>
              <a:path extrusionOk="0" h="229870" w="1701800">
                <a:moveTo>
                  <a:pt x="1489596" y="53527"/>
                </a:moveTo>
                <a:lnTo>
                  <a:pt x="1462455" y="53527"/>
                </a:lnTo>
                <a:lnTo>
                  <a:pt x="1462455" y="179177"/>
                </a:lnTo>
                <a:lnTo>
                  <a:pt x="1489596" y="179177"/>
                </a:lnTo>
                <a:lnTo>
                  <a:pt x="1489596" y="129168"/>
                </a:lnTo>
                <a:lnTo>
                  <a:pt x="1574284" y="129168"/>
                </a:lnTo>
                <a:lnTo>
                  <a:pt x="1574284" y="103536"/>
                </a:lnTo>
                <a:lnTo>
                  <a:pt x="1489596" y="103536"/>
                </a:lnTo>
                <a:lnTo>
                  <a:pt x="1489596" y="53527"/>
                </a:lnTo>
                <a:close/>
              </a:path>
              <a:path extrusionOk="0" h="229870" w="1701800">
                <a:moveTo>
                  <a:pt x="1574284" y="129168"/>
                </a:moveTo>
                <a:lnTo>
                  <a:pt x="1547144" y="129168"/>
                </a:lnTo>
                <a:lnTo>
                  <a:pt x="1547144" y="179177"/>
                </a:lnTo>
                <a:lnTo>
                  <a:pt x="1574284" y="179177"/>
                </a:lnTo>
                <a:lnTo>
                  <a:pt x="1574284" y="129168"/>
                </a:lnTo>
                <a:close/>
              </a:path>
              <a:path extrusionOk="0" h="229870" w="1701800">
                <a:moveTo>
                  <a:pt x="1574284" y="53527"/>
                </a:moveTo>
                <a:lnTo>
                  <a:pt x="1547144" y="53527"/>
                </a:lnTo>
                <a:lnTo>
                  <a:pt x="1547144" y="103536"/>
                </a:lnTo>
                <a:lnTo>
                  <a:pt x="1574284" y="103536"/>
                </a:lnTo>
                <a:lnTo>
                  <a:pt x="1574284" y="53527"/>
                </a:lnTo>
                <a:close/>
              </a:path>
              <a:path extrusionOk="0" h="229870" w="1701800">
                <a:moveTo>
                  <a:pt x="1660810" y="79662"/>
                </a:moveTo>
                <a:lnTo>
                  <a:pt x="1633670" y="79662"/>
                </a:lnTo>
                <a:lnTo>
                  <a:pt x="1633670" y="179177"/>
                </a:lnTo>
                <a:lnTo>
                  <a:pt x="1660810" y="179177"/>
                </a:lnTo>
                <a:lnTo>
                  <a:pt x="1660810" y="79662"/>
                </a:lnTo>
                <a:close/>
              </a:path>
              <a:path extrusionOk="0" h="229870" w="1701800">
                <a:moveTo>
                  <a:pt x="1701772" y="53527"/>
                </a:moveTo>
                <a:lnTo>
                  <a:pt x="1592456" y="53527"/>
                </a:lnTo>
                <a:lnTo>
                  <a:pt x="1592456" y="79662"/>
                </a:lnTo>
                <a:lnTo>
                  <a:pt x="1701772" y="79662"/>
                </a:lnTo>
                <a:lnTo>
                  <a:pt x="1701772" y="53527"/>
                </a:lnTo>
                <a:close/>
              </a:path>
            </a:pathLst>
          </a:custGeom>
          <a:solidFill>
            <a:srgbClr val="707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92" name="Google Shape;19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3081121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3376375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386" y="3080016"/>
            <a:ext cx="1280014" cy="10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/>
          <p:nvPr/>
        </p:nvSpPr>
        <p:spPr>
          <a:xfrm>
            <a:off x="725386" y="3375842"/>
            <a:ext cx="861546" cy="83174"/>
          </a:xfrm>
          <a:custGeom>
            <a:rect b="b" l="l" r="r" t="t"/>
            <a:pathLst>
              <a:path extrusionOk="0" h="182879" w="1894204">
                <a:moveTo>
                  <a:pt x="71369" y="34176"/>
                </a:moveTo>
                <a:lnTo>
                  <a:pt x="42469" y="34176"/>
                </a:lnTo>
                <a:lnTo>
                  <a:pt x="42469" y="179177"/>
                </a:lnTo>
                <a:lnTo>
                  <a:pt x="71369" y="179177"/>
                </a:lnTo>
                <a:lnTo>
                  <a:pt x="71369" y="34176"/>
                </a:lnTo>
                <a:close/>
              </a:path>
              <a:path extrusionOk="0" h="182879" w="1894204">
                <a:moveTo>
                  <a:pt x="71369" y="3266"/>
                </a:moveTo>
                <a:lnTo>
                  <a:pt x="46239" y="3266"/>
                </a:lnTo>
                <a:lnTo>
                  <a:pt x="0" y="19601"/>
                </a:lnTo>
                <a:lnTo>
                  <a:pt x="7036" y="44229"/>
                </a:lnTo>
                <a:lnTo>
                  <a:pt x="42469" y="34176"/>
                </a:lnTo>
                <a:lnTo>
                  <a:pt x="71369" y="34176"/>
                </a:lnTo>
                <a:lnTo>
                  <a:pt x="71369" y="3266"/>
                </a:lnTo>
                <a:close/>
              </a:path>
              <a:path extrusionOk="0" h="182879" w="1894204">
                <a:moveTo>
                  <a:pt x="199048" y="0"/>
                </a:moveTo>
                <a:lnTo>
                  <a:pt x="191006" y="0"/>
                </a:lnTo>
                <a:lnTo>
                  <a:pt x="171907" y="1649"/>
                </a:lnTo>
                <a:lnTo>
                  <a:pt x="125165" y="26386"/>
                </a:lnTo>
                <a:lnTo>
                  <a:pt x="100663" y="72657"/>
                </a:lnTo>
                <a:lnTo>
                  <a:pt x="99030" y="91222"/>
                </a:lnTo>
                <a:lnTo>
                  <a:pt x="100663" y="109708"/>
                </a:lnTo>
                <a:lnTo>
                  <a:pt x="125165" y="156309"/>
                </a:lnTo>
                <a:lnTo>
                  <a:pt x="172001" y="180811"/>
                </a:lnTo>
                <a:lnTo>
                  <a:pt x="191006" y="182444"/>
                </a:lnTo>
                <a:lnTo>
                  <a:pt x="202817" y="181737"/>
                </a:lnTo>
                <a:lnTo>
                  <a:pt x="244926" y="164775"/>
                </a:lnTo>
                <a:lnTo>
                  <a:pt x="256227" y="154298"/>
                </a:lnTo>
                <a:lnTo>
                  <a:pt x="191006" y="154298"/>
                </a:lnTo>
                <a:lnTo>
                  <a:pt x="177687" y="153183"/>
                </a:lnTo>
                <a:lnTo>
                  <a:pt x="137683" y="127032"/>
                </a:lnTo>
                <a:lnTo>
                  <a:pt x="127930" y="91222"/>
                </a:lnTo>
                <a:lnTo>
                  <a:pt x="129013" y="78123"/>
                </a:lnTo>
                <a:lnTo>
                  <a:pt x="154819" y="38182"/>
                </a:lnTo>
                <a:lnTo>
                  <a:pt x="191006" y="28145"/>
                </a:lnTo>
                <a:lnTo>
                  <a:pt x="256579" y="28145"/>
                </a:lnTo>
                <a:lnTo>
                  <a:pt x="252826" y="24627"/>
                </a:lnTo>
                <a:lnTo>
                  <a:pt x="214126" y="3015"/>
                </a:lnTo>
                <a:lnTo>
                  <a:pt x="206754" y="1005"/>
                </a:lnTo>
                <a:lnTo>
                  <a:pt x="199048" y="0"/>
                </a:lnTo>
                <a:close/>
              </a:path>
              <a:path extrusionOk="0" h="182879" w="1894204">
                <a:moveTo>
                  <a:pt x="241518" y="125901"/>
                </a:moveTo>
                <a:lnTo>
                  <a:pt x="206838" y="152414"/>
                </a:lnTo>
                <a:lnTo>
                  <a:pt x="191006" y="154298"/>
                </a:lnTo>
                <a:lnTo>
                  <a:pt x="256227" y="154298"/>
                </a:lnTo>
                <a:lnTo>
                  <a:pt x="260632" y="149320"/>
                </a:lnTo>
                <a:lnTo>
                  <a:pt x="266648" y="140226"/>
                </a:lnTo>
                <a:lnTo>
                  <a:pt x="241518" y="125901"/>
                </a:lnTo>
                <a:close/>
              </a:path>
              <a:path extrusionOk="0" h="182879" w="1894204">
                <a:moveTo>
                  <a:pt x="256579" y="28145"/>
                </a:moveTo>
                <a:lnTo>
                  <a:pt x="191006" y="28145"/>
                </a:lnTo>
                <a:lnTo>
                  <a:pt x="199095" y="28632"/>
                </a:lnTo>
                <a:lnTo>
                  <a:pt x="206775" y="30093"/>
                </a:lnTo>
                <a:lnTo>
                  <a:pt x="241518" y="56542"/>
                </a:lnTo>
                <a:lnTo>
                  <a:pt x="266648" y="41967"/>
                </a:lnTo>
                <a:lnTo>
                  <a:pt x="262795" y="35433"/>
                </a:lnTo>
                <a:lnTo>
                  <a:pt x="258187" y="29653"/>
                </a:lnTo>
                <a:lnTo>
                  <a:pt x="256579" y="28145"/>
                </a:lnTo>
                <a:close/>
              </a:path>
              <a:path extrusionOk="0" h="182879" w="1894204">
                <a:moveTo>
                  <a:pt x="445932" y="0"/>
                </a:moveTo>
                <a:lnTo>
                  <a:pt x="437890" y="0"/>
                </a:lnTo>
                <a:lnTo>
                  <a:pt x="418791" y="1649"/>
                </a:lnTo>
                <a:lnTo>
                  <a:pt x="372049" y="26386"/>
                </a:lnTo>
                <a:lnTo>
                  <a:pt x="347547" y="72657"/>
                </a:lnTo>
                <a:lnTo>
                  <a:pt x="345914" y="91222"/>
                </a:lnTo>
                <a:lnTo>
                  <a:pt x="347547" y="109708"/>
                </a:lnTo>
                <a:lnTo>
                  <a:pt x="372049" y="156309"/>
                </a:lnTo>
                <a:lnTo>
                  <a:pt x="418885" y="180811"/>
                </a:lnTo>
                <a:lnTo>
                  <a:pt x="437890" y="182444"/>
                </a:lnTo>
                <a:lnTo>
                  <a:pt x="449701" y="181737"/>
                </a:lnTo>
                <a:lnTo>
                  <a:pt x="491810" y="164775"/>
                </a:lnTo>
                <a:lnTo>
                  <a:pt x="503111" y="154298"/>
                </a:lnTo>
                <a:lnTo>
                  <a:pt x="437890" y="154298"/>
                </a:lnTo>
                <a:lnTo>
                  <a:pt x="424571" y="153183"/>
                </a:lnTo>
                <a:lnTo>
                  <a:pt x="384567" y="127032"/>
                </a:lnTo>
                <a:lnTo>
                  <a:pt x="374813" y="91222"/>
                </a:lnTo>
                <a:lnTo>
                  <a:pt x="375897" y="78123"/>
                </a:lnTo>
                <a:lnTo>
                  <a:pt x="401703" y="38182"/>
                </a:lnTo>
                <a:lnTo>
                  <a:pt x="437890" y="28145"/>
                </a:lnTo>
                <a:lnTo>
                  <a:pt x="503463" y="28145"/>
                </a:lnTo>
                <a:lnTo>
                  <a:pt x="499710" y="24627"/>
                </a:lnTo>
                <a:lnTo>
                  <a:pt x="461010" y="3015"/>
                </a:lnTo>
                <a:lnTo>
                  <a:pt x="453638" y="1005"/>
                </a:lnTo>
                <a:lnTo>
                  <a:pt x="445932" y="0"/>
                </a:lnTo>
                <a:close/>
              </a:path>
              <a:path extrusionOk="0" h="182879" w="1894204">
                <a:moveTo>
                  <a:pt x="488402" y="125901"/>
                </a:moveTo>
                <a:lnTo>
                  <a:pt x="453722" y="152414"/>
                </a:lnTo>
                <a:lnTo>
                  <a:pt x="437890" y="154298"/>
                </a:lnTo>
                <a:lnTo>
                  <a:pt x="503111" y="154298"/>
                </a:lnTo>
                <a:lnTo>
                  <a:pt x="507516" y="149320"/>
                </a:lnTo>
                <a:lnTo>
                  <a:pt x="513532" y="140226"/>
                </a:lnTo>
                <a:lnTo>
                  <a:pt x="488402" y="125901"/>
                </a:lnTo>
                <a:close/>
              </a:path>
              <a:path extrusionOk="0" h="182879" w="1894204">
                <a:moveTo>
                  <a:pt x="503463" y="28145"/>
                </a:moveTo>
                <a:lnTo>
                  <a:pt x="437890" y="28145"/>
                </a:lnTo>
                <a:lnTo>
                  <a:pt x="445979" y="28632"/>
                </a:lnTo>
                <a:lnTo>
                  <a:pt x="453659" y="30093"/>
                </a:lnTo>
                <a:lnTo>
                  <a:pt x="488402" y="56542"/>
                </a:lnTo>
                <a:lnTo>
                  <a:pt x="513532" y="41967"/>
                </a:lnTo>
                <a:lnTo>
                  <a:pt x="509678" y="35433"/>
                </a:lnTo>
                <a:lnTo>
                  <a:pt x="505071" y="29653"/>
                </a:lnTo>
                <a:lnTo>
                  <a:pt x="503463" y="28145"/>
                </a:lnTo>
                <a:close/>
              </a:path>
              <a:path extrusionOk="0" h="182879" w="1894204">
                <a:moveTo>
                  <a:pt x="666961" y="3266"/>
                </a:moveTo>
                <a:lnTo>
                  <a:pt x="537541" y="3266"/>
                </a:lnTo>
                <a:lnTo>
                  <a:pt x="537541" y="179177"/>
                </a:lnTo>
                <a:lnTo>
                  <a:pt x="566440" y="179177"/>
                </a:lnTo>
                <a:lnTo>
                  <a:pt x="566440" y="30910"/>
                </a:lnTo>
                <a:lnTo>
                  <a:pt x="666961" y="30910"/>
                </a:lnTo>
                <a:lnTo>
                  <a:pt x="666961" y="3266"/>
                </a:lnTo>
                <a:close/>
              </a:path>
              <a:path extrusionOk="0" h="182879" w="1894204">
                <a:moveTo>
                  <a:pt x="666961" y="30910"/>
                </a:moveTo>
                <a:lnTo>
                  <a:pt x="638061" y="30910"/>
                </a:lnTo>
                <a:lnTo>
                  <a:pt x="638061" y="179177"/>
                </a:lnTo>
                <a:lnTo>
                  <a:pt x="666961" y="179177"/>
                </a:lnTo>
                <a:lnTo>
                  <a:pt x="666961" y="30910"/>
                </a:lnTo>
                <a:close/>
              </a:path>
              <a:path extrusionOk="0" h="182879" w="1894204">
                <a:moveTo>
                  <a:pt x="784387" y="3266"/>
                </a:moveTo>
                <a:lnTo>
                  <a:pt x="749708" y="3266"/>
                </a:lnTo>
                <a:lnTo>
                  <a:pt x="685877" y="179177"/>
                </a:lnTo>
                <a:lnTo>
                  <a:pt x="717290" y="179177"/>
                </a:lnTo>
                <a:lnTo>
                  <a:pt x="729604" y="143744"/>
                </a:lnTo>
                <a:lnTo>
                  <a:pt x="835160" y="143744"/>
                </a:lnTo>
                <a:lnTo>
                  <a:pt x="825350" y="116603"/>
                </a:lnTo>
                <a:lnTo>
                  <a:pt x="739153" y="116603"/>
                </a:lnTo>
                <a:lnTo>
                  <a:pt x="767047" y="37192"/>
                </a:lnTo>
                <a:lnTo>
                  <a:pt x="796649" y="37192"/>
                </a:lnTo>
                <a:lnTo>
                  <a:pt x="784387" y="3266"/>
                </a:lnTo>
                <a:close/>
              </a:path>
              <a:path extrusionOk="0" h="182879" w="1894204">
                <a:moveTo>
                  <a:pt x="835160" y="143744"/>
                </a:moveTo>
                <a:lnTo>
                  <a:pt x="804491" y="143744"/>
                </a:lnTo>
                <a:lnTo>
                  <a:pt x="816805" y="179177"/>
                </a:lnTo>
                <a:lnTo>
                  <a:pt x="847966" y="179177"/>
                </a:lnTo>
                <a:lnTo>
                  <a:pt x="835160" y="143744"/>
                </a:lnTo>
                <a:close/>
              </a:path>
              <a:path extrusionOk="0" h="182879" w="1894204">
                <a:moveTo>
                  <a:pt x="796649" y="37192"/>
                </a:moveTo>
                <a:lnTo>
                  <a:pt x="767047" y="37192"/>
                </a:lnTo>
                <a:lnTo>
                  <a:pt x="794942" y="116603"/>
                </a:lnTo>
                <a:lnTo>
                  <a:pt x="825350" y="116603"/>
                </a:lnTo>
                <a:lnTo>
                  <a:pt x="796649" y="37192"/>
                </a:lnTo>
                <a:close/>
              </a:path>
              <a:path extrusionOk="0" h="182879" w="1894204">
                <a:moveTo>
                  <a:pt x="931719" y="3266"/>
                </a:moveTo>
                <a:lnTo>
                  <a:pt x="866883" y="3266"/>
                </a:lnTo>
                <a:lnTo>
                  <a:pt x="866883" y="179177"/>
                </a:lnTo>
                <a:lnTo>
                  <a:pt x="895782" y="179177"/>
                </a:lnTo>
                <a:lnTo>
                  <a:pt x="895782" y="118865"/>
                </a:lnTo>
                <a:lnTo>
                  <a:pt x="931719" y="118865"/>
                </a:lnTo>
                <a:lnTo>
                  <a:pt x="973183" y="102279"/>
                </a:lnTo>
                <a:lnTo>
                  <a:pt x="981440" y="91724"/>
                </a:lnTo>
                <a:lnTo>
                  <a:pt x="895782" y="91724"/>
                </a:lnTo>
                <a:lnTo>
                  <a:pt x="895782" y="30407"/>
                </a:lnTo>
                <a:lnTo>
                  <a:pt x="981494" y="30407"/>
                </a:lnTo>
                <a:lnTo>
                  <a:pt x="980549" y="28648"/>
                </a:lnTo>
                <a:lnTo>
                  <a:pt x="973183" y="19852"/>
                </a:lnTo>
                <a:lnTo>
                  <a:pt x="964372" y="12596"/>
                </a:lnTo>
                <a:lnTo>
                  <a:pt x="954524" y="7413"/>
                </a:lnTo>
                <a:lnTo>
                  <a:pt x="943640" y="4303"/>
                </a:lnTo>
                <a:lnTo>
                  <a:pt x="931719" y="3266"/>
                </a:lnTo>
                <a:close/>
              </a:path>
              <a:path extrusionOk="0" h="182879" w="1894204">
                <a:moveTo>
                  <a:pt x="981494" y="30407"/>
                </a:moveTo>
                <a:lnTo>
                  <a:pt x="935907" y="30407"/>
                </a:lnTo>
                <a:lnTo>
                  <a:pt x="939760" y="31161"/>
                </a:lnTo>
                <a:lnTo>
                  <a:pt x="943278" y="32669"/>
                </a:lnTo>
                <a:lnTo>
                  <a:pt x="946964" y="34176"/>
                </a:lnTo>
                <a:lnTo>
                  <a:pt x="950147" y="36354"/>
                </a:lnTo>
                <a:lnTo>
                  <a:pt x="952828" y="39203"/>
                </a:lnTo>
                <a:lnTo>
                  <a:pt x="955508" y="41883"/>
                </a:lnTo>
                <a:lnTo>
                  <a:pt x="957519" y="45066"/>
                </a:lnTo>
                <a:lnTo>
                  <a:pt x="958859" y="48752"/>
                </a:lnTo>
                <a:lnTo>
                  <a:pt x="960367" y="52438"/>
                </a:lnTo>
                <a:lnTo>
                  <a:pt x="961121" y="56542"/>
                </a:lnTo>
                <a:lnTo>
                  <a:pt x="961121" y="65589"/>
                </a:lnTo>
                <a:lnTo>
                  <a:pt x="960367" y="69694"/>
                </a:lnTo>
                <a:lnTo>
                  <a:pt x="958859" y="73379"/>
                </a:lnTo>
                <a:lnTo>
                  <a:pt x="957519" y="77065"/>
                </a:lnTo>
                <a:lnTo>
                  <a:pt x="943278" y="89463"/>
                </a:lnTo>
                <a:lnTo>
                  <a:pt x="939760" y="90971"/>
                </a:lnTo>
                <a:lnTo>
                  <a:pt x="935907" y="91724"/>
                </a:lnTo>
                <a:lnTo>
                  <a:pt x="981440" y="91724"/>
                </a:lnTo>
                <a:lnTo>
                  <a:pt x="985811" y="83557"/>
                </a:lnTo>
                <a:lnTo>
                  <a:pt x="988968" y="72783"/>
                </a:lnTo>
                <a:lnTo>
                  <a:pt x="990020" y="61066"/>
                </a:lnTo>
                <a:lnTo>
                  <a:pt x="988968" y="49255"/>
                </a:lnTo>
                <a:lnTo>
                  <a:pt x="985811" y="38449"/>
                </a:lnTo>
                <a:lnTo>
                  <a:pt x="981494" y="30407"/>
                </a:lnTo>
                <a:close/>
              </a:path>
              <a:path extrusionOk="0" h="182879" w="1894204">
                <a:moveTo>
                  <a:pt x="1044011" y="3266"/>
                </a:moveTo>
                <a:lnTo>
                  <a:pt x="1015111" y="3266"/>
                </a:lnTo>
                <a:lnTo>
                  <a:pt x="1015111" y="179177"/>
                </a:lnTo>
                <a:lnTo>
                  <a:pt x="1044011" y="179177"/>
                </a:lnTo>
                <a:lnTo>
                  <a:pt x="1044011" y="95494"/>
                </a:lnTo>
                <a:lnTo>
                  <a:pt x="1079500" y="95494"/>
                </a:lnTo>
                <a:lnTo>
                  <a:pt x="1074167" y="88960"/>
                </a:lnTo>
                <a:lnTo>
                  <a:pt x="1079798" y="82175"/>
                </a:lnTo>
                <a:lnTo>
                  <a:pt x="1044011" y="82175"/>
                </a:lnTo>
                <a:lnTo>
                  <a:pt x="1044011" y="3266"/>
                </a:lnTo>
                <a:close/>
              </a:path>
              <a:path extrusionOk="0" h="182879" w="1894204">
                <a:moveTo>
                  <a:pt x="1079500" y="95494"/>
                </a:moveTo>
                <a:lnTo>
                  <a:pt x="1044011" y="95494"/>
                </a:lnTo>
                <a:lnTo>
                  <a:pt x="1113370" y="179177"/>
                </a:lnTo>
                <a:lnTo>
                  <a:pt x="1147798" y="179177"/>
                </a:lnTo>
                <a:lnTo>
                  <a:pt x="1079500" y="95494"/>
                </a:lnTo>
                <a:close/>
              </a:path>
              <a:path extrusionOk="0" h="182879" w="1894204">
                <a:moveTo>
                  <a:pt x="1145285" y="3266"/>
                </a:moveTo>
                <a:lnTo>
                  <a:pt x="1110857" y="3266"/>
                </a:lnTo>
                <a:lnTo>
                  <a:pt x="1044011" y="82175"/>
                </a:lnTo>
                <a:lnTo>
                  <a:pt x="1079798" y="82175"/>
                </a:lnTo>
                <a:lnTo>
                  <a:pt x="1145285" y="3266"/>
                </a:lnTo>
                <a:close/>
              </a:path>
              <a:path extrusionOk="0" h="182879" w="1894204">
                <a:moveTo>
                  <a:pt x="1294191" y="3266"/>
                </a:moveTo>
                <a:lnTo>
                  <a:pt x="1229355" y="3266"/>
                </a:lnTo>
                <a:lnTo>
                  <a:pt x="1229355" y="179177"/>
                </a:lnTo>
                <a:lnTo>
                  <a:pt x="1258255" y="179177"/>
                </a:lnTo>
                <a:lnTo>
                  <a:pt x="1258255" y="118865"/>
                </a:lnTo>
                <a:lnTo>
                  <a:pt x="1294191" y="118865"/>
                </a:lnTo>
                <a:lnTo>
                  <a:pt x="1335656" y="102279"/>
                </a:lnTo>
                <a:lnTo>
                  <a:pt x="1343913" y="91724"/>
                </a:lnTo>
                <a:lnTo>
                  <a:pt x="1258255" y="91724"/>
                </a:lnTo>
                <a:lnTo>
                  <a:pt x="1258255" y="30407"/>
                </a:lnTo>
                <a:lnTo>
                  <a:pt x="1343967" y="30407"/>
                </a:lnTo>
                <a:lnTo>
                  <a:pt x="1343022" y="28648"/>
                </a:lnTo>
                <a:lnTo>
                  <a:pt x="1335656" y="19852"/>
                </a:lnTo>
                <a:lnTo>
                  <a:pt x="1326845" y="12596"/>
                </a:lnTo>
                <a:lnTo>
                  <a:pt x="1316997" y="7413"/>
                </a:lnTo>
                <a:lnTo>
                  <a:pt x="1306112" y="4303"/>
                </a:lnTo>
                <a:lnTo>
                  <a:pt x="1294191" y="3266"/>
                </a:lnTo>
                <a:close/>
              </a:path>
              <a:path extrusionOk="0" h="182879" w="1894204">
                <a:moveTo>
                  <a:pt x="1343967" y="30407"/>
                </a:moveTo>
                <a:lnTo>
                  <a:pt x="1298380" y="30407"/>
                </a:lnTo>
                <a:lnTo>
                  <a:pt x="1302233" y="31161"/>
                </a:lnTo>
                <a:lnTo>
                  <a:pt x="1305751" y="32669"/>
                </a:lnTo>
                <a:lnTo>
                  <a:pt x="1309437" y="34176"/>
                </a:lnTo>
                <a:lnTo>
                  <a:pt x="1312620" y="36354"/>
                </a:lnTo>
                <a:lnTo>
                  <a:pt x="1315300" y="39203"/>
                </a:lnTo>
                <a:lnTo>
                  <a:pt x="1317981" y="41883"/>
                </a:lnTo>
                <a:lnTo>
                  <a:pt x="1319991" y="45066"/>
                </a:lnTo>
                <a:lnTo>
                  <a:pt x="1321332" y="48752"/>
                </a:lnTo>
                <a:lnTo>
                  <a:pt x="1322839" y="52438"/>
                </a:lnTo>
                <a:lnTo>
                  <a:pt x="1323593" y="56542"/>
                </a:lnTo>
                <a:lnTo>
                  <a:pt x="1323593" y="65589"/>
                </a:lnTo>
                <a:lnTo>
                  <a:pt x="1322839" y="69694"/>
                </a:lnTo>
                <a:lnTo>
                  <a:pt x="1321332" y="73379"/>
                </a:lnTo>
                <a:lnTo>
                  <a:pt x="1319991" y="77065"/>
                </a:lnTo>
                <a:lnTo>
                  <a:pt x="1305751" y="89463"/>
                </a:lnTo>
                <a:lnTo>
                  <a:pt x="1302233" y="90971"/>
                </a:lnTo>
                <a:lnTo>
                  <a:pt x="1298380" y="91724"/>
                </a:lnTo>
                <a:lnTo>
                  <a:pt x="1343913" y="91724"/>
                </a:lnTo>
                <a:lnTo>
                  <a:pt x="1348284" y="83557"/>
                </a:lnTo>
                <a:lnTo>
                  <a:pt x="1351441" y="72783"/>
                </a:lnTo>
                <a:lnTo>
                  <a:pt x="1352493" y="61066"/>
                </a:lnTo>
                <a:lnTo>
                  <a:pt x="1351441" y="49255"/>
                </a:lnTo>
                <a:lnTo>
                  <a:pt x="1348284" y="38449"/>
                </a:lnTo>
                <a:lnTo>
                  <a:pt x="1343967" y="30407"/>
                </a:lnTo>
                <a:close/>
              </a:path>
              <a:path extrusionOk="0" h="182879" w="1894204">
                <a:moveTo>
                  <a:pt x="1400009" y="53527"/>
                </a:moveTo>
                <a:lnTo>
                  <a:pt x="1373371" y="53527"/>
                </a:lnTo>
                <a:lnTo>
                  <a:pt x="1373371" y="179177"/>
                </a:lnTo>
                <a:lnTo>
                  <a:pt x="1394229" y="179177"/>
                </a:lnTo>
                <a:lnTo>
                  <a:pt x="1431250" y="133189"/>
                </a:lnTo>
                <a:lnTo>
                  <a:pt x="1400009" y="133189"/>
                </a:lnTo>
                <a:lnTo>
                  <a:pt x="1400009" y="53527"/>
                </a:lnTo>
                <a:close/>
              </a:path>
              <a:path extrusionOk="0" h="182879" w="1894204">
                <a:moveTo>
                  <a:pt x="1485200" y="99264"/>
                </a:moveTo>
                <a:lnTo>
                  <a:pt x="1458562" y="99264"/>
                </a:lnTo>
                <a:lnTo>
                  <a:pt x="1458562" y="179177"/>
                </a:lnTo>
                <a:lnTo>
                  <a:pt x="1485200" y="179177"/>
                </a:lnTo>
                <a:lnTo>
                  <a:pt x="1485200" y="99264"/>
                </a:lnTo>
                <a:close/>
              </a:path>
              <a:path extrusionOk="0" h="182879" w="1894204">
                <a:moveTo>
                  <a:pt x="1485200" y="53527"/>
                </a:moveTo>
                <a:lnTo>
                  <a:pt x="1464342" y="53527"/>
                </a:lnTo>
                <a:lnTo>
                  <a:pt x="1400009" y="133189"/>
                </a:lnTo>
                <a:lnTo>
                  <a:pt x="1431250" y="133189"/>
                </a:lnTo>
                <a:lnTo>
                  <a:pt x="1458562" y="99264"/>
                </a:lnTo>
                <a:lnTo>
                  <a:pt x="1485200" y="99264"/>
                </a:lnTo>
                <a:lnTo>
                  <a:pt x="1485200" y="53527"/>
                </a:lnTo>
                <a:close/>
              </a:path>
              <a:path extrusionOk="0" h="182879" w="1894204">
                <a:moveTo>
                  <a:pt x="1575998" y="50260"/>
                </a:moveTo>
                <a:lnTo>
                  <a:pt x="1538633" y="61003"/>
                </a:lnTo>
                <a:lnTo>
                  <a:pt x="1514366" y="90531"/>
                </a:lnTo>
                <a:lnTo>
                  <a:pt x="1509654" y="116352"/>
                </a:lnTo>
                <a:lnTo>
                  <a:pt x="1510832" y="129749"/>
                </a:lnTo>
                <a:lnTo>
                  <a:pt x="1538633" y="171701"/>
                </a:lnTo>
                <a:lnTo>
                  <a:pt x="1575998" y="182444"/>
                </a:lnTo>
                <a:lnTo>
                  <a:pt x="1584966" y="181895"/>
                </a:lnTo>
                <a:lnTo>
                  <a:pt x="1622740" y="163283"/>
                </a:lnTo>
                <a:lnTo>
                  <a:pt x="1628776" y="155806"/>
                </a:lnTo>
                <a:lnTo>
                  <a:pt x="1575747" y="155806"/>
                </a:lnTo>
                <a:lnTo>
                  <a:pt x="1567783" y="155099"/>
                </a:lnTo>
                <a:lnTo>
                  <a:pt x="1537486" y="124331"/>
                </a:lnTo>
                <a:lnTo>
                  <a:pt x="1536795" y="116352"/>
                </a:lnTo>
                <a:lnTo>
                  <a:pt x="1537486" y="108373"/>
                </a:lnTo>
                <a:lnTo>
                  <a:pt x="1567783" y="77604"/>
                </a:lnTo>
                <a:lnTo>
                  <a:pt x="1575747" y="76898"/>
                </a:lnTo>
                <a:lnTo>
                  <a:pt x="1628601" y="76898"/>
                </a:lnTo>
                <a:lnTo>
                  <a:pt x="1627797" y="75547"/>
                </a:lnTo>
                <a:lnTo>
                  <a:pt x="1593526" y="52459"/>
                </a:lnTo>
                <a:lnTo>
                  <a:pt x="1584966" y="50809"/>
                </a:lnTo>
                <a:lnTo>
                  <a:pt x="1575998" y="50260"/>
                </a:lnTo>
                <a:close/>
              </a:path>
              <a:path extrusionOk="0" h="182879" w="1894204">
                <a:moveTo>
                  <a:pt x="1609170" y="136456"/>
                </a:moveTo>
                <a:lnTo>
                  <a:pt x="1606154" y="142320"/>
                </a:lnTo>
                <a:lnTo>
                  <a:pt x="1601715" y="147011"/>
                </a:lnTo>
                <a:lnTo>
                  <a:pt x="1589987" y="154047"/>
                </a:lnTo>
                <a:lnTo>
                  <a:pt x="1583286" y="155806"/>
                </a:lnTo>
                <a:lnTo>
                  <a:pt x="1628776" y="155806"/>
                </a:lnTo>
                <a:lnTo>
                  <a:pt x="1632541" y="149775"/>
                </a:lnTo>
                <a:lnTo>
                  <a:pt x="1609170" y="136456"/>
                </a:lnTo>
                <a:close/>
              </a:path>
              <a:path extrusionOk="0" h="182879" w="1894204">
                <a:moveTo>
                  <a:pt x="1628601" y="76898"/>
                </a:moveTo>
                <a:lnTo>
                  <a:pt x="1583286" y="76898"/>
                </a:lnTo>
                <a:lnTo>
                  <a:pt x="1589903" y="78657"/>
                </a:lnTo>
                <a:lnTo>
                  <a:pt x="1595600" y="82175"/>
                </a:lnTo>
                <a:lnTo>
                  <a:pt x="1601463" y="85526"/>
                </a:lnTo>
                <a:lnTo>
                  <a:pt x="1605819" y="90217"/>
                </a:lnTo>
                <a:lnTo>
                  <a:pt x="1608667" y="96248"/>
                </a:lnTo>
                <a:lnTo>
                  <a:pt x="1632038" y="82678"/>
                </a:lnTo>
                <a:lnTo>
                  <a:pt x="1628601" y="76898"/>
                </a:lnTo>
                <a:close/>
              </a:path>
              <a:path extrusionOk="0" h="182879" w="1894204">
                <a:moveTo>
                  <a:pt x="1680035" y="53527"/>
                </a:moveTo>
                <a:lnTo>
                  <a:pt x="1652894" y="53527"/>
                </a:lnTo>
                <a:lnTo>
                  <a:pt x="1652894" y="179177"/>
                </a:lnTo>
                <a:lnTo>
                  <a:pt x="1680035" y="179177"/>
                </a:lnTo>
                <a:lnTo>
                  <a:pt x="1680035" y="121127"/>
                </a:lnTo>
                <a:lnTo>
                  <a:pt x="1712065" y="121127"/>
                </a:lnTo>
                <a:lnTo>
                  <a:pt x="1706673" y="115095"/>
                </a:lnTo>
                <a:lnTo>
                  <a:pt x="1712088" y="109064"/>
                </a:lnTo>
                <a:lnTo>
                  <a:pt x="1680035" y="109064"/>
                </a:lnTo>
                <a:lnTo>
                  <a:pt x="1680035" y="53527"/>
                </a:lnTo>
                <a:close/>
              </a:path>
              <a:path extrusionOk="0" h="182879" w="1894204">
                <a:moveTo>
                  <a:pt x="1712065" y="121127"/>
                </a:moveTo>
                <a:lnTo>
                  <a:pt x="1680035" y="121127"/>
                </a:lnTo>
                <a:lnTo>
                  <a:pt x="1731552" y="179177"/>
                </a:lnTo>
                <a:lnTo>
                  <a:pt x="1763969" y="179177"/>
                </a:lnTo>
                <a:lnTo>
                  <a:pt x="1712065" y="121127"/>
                </a:lnTo>
                <a:close/>
              </a:path>
              <a:path extrusionOk="0" h="182879" w="1894204">
                <a:moveTo>
                  <a:pt x="1761959" y="53527"/>
                </a:moveTo>
                <a:lnTo>
                  <a:pt x="1728787" y="53527"/>
                </a:lnTo>
                <a:lnTo>
                  <a:pt x="1680035" y="109064"/>
                </a:lnTo>
                <a:lnTo>
                  <a:pt x="1712088" y="109064"/>
                </a:lnTo>
                <a:lnTo>
                  <a:pt x="1761959" y="53527"/>
                </a:lnTo>
                <a:close/>
              </a:path>
              <a:path extrusionOk="0" h="182879" w="1894204">
                <a:moveTo>
                  <a:pt x="1808864" y="53527"/>
                </a:moveTo>
                <a:lnTo>
                  <a:pt x="1782226" y="53527"/>
                </a:lnTo>
                <a:lnTo>
                  <a:pt x="1782226" y="179177"/>
                </a:lnTo>
                <a:lnTo>
                  <a:pt x="1803084" y="179177"/>
                </a:lnTo>
                <a:lnTo>
                  <a:pt x="1840106" y="133189"/>
                </a:lnTo>
                <a:lnTo>
                  <a:pt x="1808864" y="133189"/>
                </a:lnTo>
                <a:lnTo>
                  <a:pt x="1808864" y="53527"/>
                </a:lnTo>
                <a:close/>
              </a:path>
              <a:path extrusionOk="0" h="182879" w="1894204">
                <a:moveTo>
                  <a:pt x="1894055" y="99264"/>
                </a:moveTo>
                <a:lnTo>
                  <a:pt x="1867417" y="99264"/>
                </a:lnTo>
                <a:lnTo>
                  <a:pt x="1867417" y="179177"/>
                </a:lnTo>
                <a:lnTo>
                  <a:pt x="1894055" y="179177"/>
                </a:lnTo>
                <a:lnTo>
                  <a:pt x="1894055" y="99264"/>
                </a:lnTo>
                <a:close/>
              </a:path>
              <a:path extrusionOk="0" h="182879" w="1894204">
                <a:moveTo>
                  <a:pt x="1894055" y="53527"/>
                </a:moveTo>
                <a:lnTo>
                  <a:pt x="1873197" y="53527"/>
                </a:lnTo>
                <a:lnTo>
                  <a:pt x="1808864" y="133189"/>
                </a:lnTo>
                <a:lnTo>
                  <a:pt x="1840106" y="133189"/>
                </a:lnTo>
                <a:lnTo>
                  <a:pt x="1867417" y="99264"/>
                </a:lnTo>
                <a:lnTo>
                  <a:pt x="1894055" y="99264"/>
                </a:lnTo>
                <a:lnTo>
                  <a:pt x="1894055" y="53527"/>
                </a:lnTo>
                <a:close/>
              </a:path>
            </a:pathLst>
          </a:custGeom>
          <a:solidFill>
            <a:srgbClr val="707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96" name="Google Shape;19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3671629"/>
            <a:ext cx="95243" cy="9524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/>
          <p:nvPr/>
        </p:nvSpPr>
        <p:spPr>
          <a:xfrm>
            <a:off x="725386" y="3671096"/>
            <a:ext cx="424563" cy="97036"/>
          </a:xfrm>
          <a:custGeom>
            <a:rect b="b" l="l" r="r" t="t"/>
            <a:pathLst>
              <a:path extrusionOk="0" h="213359" w="933450">
                <a:moveTo>
                  <a:pt x="71369" y="34176"/>
                </a:moveTo>
                <a:lnTo>
                  <a:pt x="42469" y="34176"/>
                </a:lnTo>
                <a:lnTo>
                  <a:pt x="42469" y="179177"/>
                </a:lnTo>
                <a:lnTo>
                  <a:pt x="71369" y="179177"/>
                </a:lnTo>
                <a:lnTo>
                  <a:pt x="71369" y="34176"/>
                </a:lnTo>
                <a:close/>
              </a:path>
              <a:path extrusionOk="0" h="213359" w="933450">
                <a:moveTo>
                  <a:pt x="71369" y="3266"/>
                </a:moveTo>
                <a:lnTo>
                  <a:pt x="46239" y="3266"/>
                </a:lnTo>
                <a:lnTo>
                  <a:pt x="0" y="19601"/>
                </a:lnTo>
                <a:lnTo>
                  <a:pt x="7036" y="44229"/>
                </a:lnTo>
                <a:lnTo>
                  <a:pt x="42469" y="34176"/>
                </a:lnTo>
                <a:lnTo>
                  <a:pt x="71369" y="34176"/>
                </a:lnTo>
                <a:lnTo>
                  <a:pt x="71369" y="3266"/>
                </a:lnTo>
                <a:close/>
              </a:path>
              <a:path extrusionOk="0" h="213359" w="933450">
                <a:moveTo>
                  <a:pt x="199048" y="0"/>
                </a:moveTo>
                <a:lnTo>
                  <a:pt x="191006" y="0"/>
                </a:lnTo>
                <a:lnTo>
                  <a:pt x="171907" y="1649"/>
                </a:lnTo>
                <a:lnTo>
                  <a:pt x="125165" y="26386"/>
                </a:lnTo>
                <a:lnTo>
                  <a:pt x="100663" y="72657"/>
                </a:lnTo>
                <a:lnTo>
                  <a:pt x="99030" y="91222"/>
                </a:lnTo>
                <a:lnTo>
                  <a:pt x="100663" y="109708"/>
                </a:lnTo>
                <a:lnTo>
                  <a:pt x="125165" y="156309"/>
                </a:lnTo>
                <a:lnTo>
                  <a:pt x="172001" y="180811"/>
                </a:lnTo>
                <a:lnTo>
                  <a:pt x="191006" y="182444"/>
                </a:lnTo>
                <a:lnTo>
                  <a:pt x="202817" y="181737"/>
                </a:lnTo>
                <a:lnTo>
                  <a:pt x="244926" y="164775"/>
                </a:lnTo>
                <a:lnTo>
                  <a:pt x="256227" y="154298"/>
                </a:lnTo>
                <a:lnTo>
                  <a:pt x="191006" y="154298"/>
                </a:lnTo>
                <a:lnTo>
                  <a:pt x="177687" y="153183"/>
                </a:lnTo>
                <a:lnTo>
                  <a:pt x="137683" y="127032"/>
                </a:lnTo>
                <a:lnTo>
                  <a:pt x="127930" y="91222"/>
                </a:lnTo>
                <a:lnTo>
                  <a:pt x="129013" y="78123"/>
                </a:lnTo>
                <a:lnTo>
                  <a:pt x="154819" y="38182"/>
                </a:lnTo>
                <a:lnTo>
                  <a:pt x="191006" y="28145"/>
                </a:lnTo>
                <a:lnTo>
                  <a:pt x="256579" y="28145"/>
                </a:lnTo>
                <a:lnTo>
                  <a:pt x="252826" y="24627"/>
                </a:lnTo>
                <a:lnTo>
                  <a:pt x="214126" y="3015"/>
                </a:lnTo>
                <a:lnTo>
                  <a:pt x="206754" y="1005"/>
                </a:lnTo>
                <a:lnTo>
                  <a:pt x="199048" y="0"/>
                </a:lnTo>
                <a:close/>
              </a:path>
              <a:path extrusionOk="0" h="213359" w="933450">
                <a:moveTo>
                  <a:pt x="241518" y="125901"/>
                </a:moveTo>
                <a:lnTo>
                  <a:pt x="206838" y="152414"/>
                </a:lnTo>
                <a:lnTo>
                  <a:pt x="191006" y="154298"/>
                </a:lnTo>
                <a:lnTo>
                  <a:pt x="256227" y="154298"/>
                </a:lnTo>
                <a:lnTo>
                  <a:pt x="260632" y="149320"/>
                </a:lnTo>
                <a:lnTo>
                  <a:pt x="266648" y="140226"/>
                </a:lnTo>
                <a:lnTo>
                  <a:pt x="241518" y="125901"/>
                </a:lnTo>
                <a:close/>
              </a:path>
              <a:path extrusionOk="0" h="213359" w="933450">
                <a:moveTo>
                  <a:pt x="256579" y="28145"/>
                </a:moveTo>
                <a:lnTo>
                  <a:pt x="191006" y="28145"/>
                </a:lnTo>
                <a:lnTo>
                  <a:pt x="199095" y="28632"/>
                </a:lnTo>
                <a:lnTo>
                  <a:pt x="206775" y="30093"/>
                </a:lnTo>
                <a:lnTo>
                  <a:pt x="241518" y="56542"/>
                </a:lnTo>
                <a:lnTo>
                  <a:pt x="266648" y="41967"/>
                </a:lnTo>
                <a:lnTo>
                  <a:pt x="262795" y="35433"/>
                </a:lnTo>
                <a:lnTo>
                  <a:pt x="258187" y="29653"/>
                </a:lnTo>
                <a:lnTo>
                  <a:pt x="256579" y="28145"/>
                </a:lnTo>
                <a:close/>
              </a:path>
              <a:path extrusionOk="0" h="213359" w="933450">
                <a:moveTo>
                  <a:pt x="379957" y="89714"/>
                </a:moveTo>
                <a:lnTo>
                  <a:pt x="286976" y="89714"/>
                </a:lnTo>
                <a:lnTo>
                  <a:pt x="286976" y="115849"/>
                </a:lnTo>
                <a:lnTo>
                  <a:pt x="379957" y="115849"/>
                </a:lnTo>
                <a:lnTo>
                  <a:pt x="379957" y="89714"/>
                </a:lnTo>
                <a:close/>
              </a:path>
              <a:path extrusionOk="0" h="213359" w="933450">
                <a:moveTo>
                  <a:pt x="425250" y="125901"/>
                </a:moveTo>
                <a:lnTo>
                  <a:pt x="400120" y="140226"/>
                </a:lnTo>
                <a:lnTo>
                  <a:pt x="403806" y="146759"/>
                </a:lnTo>
                <a:lnTo>
                  <a:pt x="408329" y="152623"/>
                </a:lnTo>
                <a:lnTo>
                  <a:pt x="445103" y="177418"/>
                </a:lnTo>
                <a:lnTo>
                  <a:pt x="467972" y="182444"/>
                </a:lnTo>
                <a:lnTo>
                  <a:pt x="476013" y="182444"/>
                </a:lnTo>
                <a:lnTo>
                  <a:pt x="527656" y="167743"/>
                </a:lnTo>
                <a:lnTo>
                  <a:pt x="542993" y="154298"/>
                </a:lnTo>
                <a:lnTo>
                  <a:pt x="476013" y="154298"/>
                </a:lnTo>
                <a:lnTo>
                  <a:pt x="467909" y="153827"/>
                </a:lnTo>
                <a:lnTo>
                  <a:pt x="429177" y="132105"/>
                </a:lnTo>
                <a:lnTo>
                  <a:pt x="425250" y="125901"/>
                </a:lnTo>
                <a:close/>
              </a:path>
              <a:path extrusionOk="0" h="213359" w="933450">
                <a:moveTo>
                  <a:pt x="542799" y="28145"/>
                </a:moveTo>
                <a:lnTo>
                  <a:pt x="484055" y="28145"/>
                </a:lnTo>
                <a:lnTo>
                  <a:pt x="491510" y="29318"/>
                </a:lnTo>
                <a:lnTo>
                  <a:pt x="505248" y="34009"/>
                </a:lnTo>
                <a:lnTo>
                  <a:pt x="511279" y="37360"/>
                </a:lnTo>
                <a:lnTo>
                  <a:pt x="516473" y="41716"/>
                </a:lnTo>
                <a:lnTo>
                  <a:pt x="521834" y="46071"/>
                </a:lnTo>
                <a:lnTo>
                  <a:pt x="526273" y="51265"/>
                </a:lnTo>
                <a:lnTo>
                  <a:pt x="533310" y="63327"/>
                </a:lnTo>
                <a:lnTo>
                  <a:pt x="535739" y="70113"/>
                </a:lnTo>
                <a:lnTo>
                  <a:pt x="537079" y="77652"/>
                </a:lnTo>
                <a:lnTo>
                  <a:pt x="452642" y="77652"/>
                </a:lnTo>
                <a:lnTo>
                  <a:pt x="452642" y="104792"/>
                </a:lnTo>
                <a:lnTo>
                  <a:pt x="537079" y="104792"/>
                </a:lnTo>
                <a:lnTo>
                  <a:pt x="535739" y="112331"/>
                </a:lnTo>
                <a:lnTo>
                  <a:pt x="533310" y="119116"/>
                </a:lnTo>
                <a:lnTo>
                  <a:pt x="526273" y="131179"/>
                </a:lnTo>
                <a:lnTo>
                  <a:pt x="521834" y="136372"/>
                </a:lnTo>
                <a:lnTo>
                  <a:pt x="516473" y="140728"/>
                </a:lnTo>
                <a:lnTo>
                  <a:pt x="511279" y="145084"/>
                </a:lnTo>
                <a:lnTo>
                  <a:pt x="505248" y="148435"/>
                </a:lnTo>
                <a:lnTo>
                  <a:pt x="491510" y="153126"/>
                </a:lnTo>
                <a:lnTo>
                  <a:pt x="484055" y="154298"/>
                </a:lnTo>
                <a:lnTo>
                  <a:pt x="542993" y="154298"/>
                </a:lnTo>
                <a:lnTo>
                  <a:pt x="552676" y="142440"/>
                </a:lnTo>
                <a:lnTo>
                  <a:pt x="560764" y="126969"/>
                </a:lnTo>
                <a:lnTo>
                  <a:pt x="565618" y="109897"/>
                </a:lnTo>
                <a:lnTo>
                  <a:pt x="567236" y="91222"/>
                </a:lnTo>
                <a:lnTo>
                  <a:pt x="565618" y="72563"/>
                </a:lnTo>
                <a:lnTo>
                  <a:pt x="560764" y="55537"/>
                </a:lnTo>
                <a:lnTo>
                  <a:pt x="552676" y="40145"/>
                </a:lnTo>
                <a:lnTo>
                  <a:pt x="542799" y="28145"/>
                </a:lnTo>
                <a:close/>
              </a:path>
              <a:path extrusionOk="0" h="213359" w="933450">
                <a:moveTo>
                  <a:pt x="476013" y="0"/>
                </a:moveTo>
                <a:lnTo>
                  <a:pt x="467972" y="0"/>
                </a:lnTo>
                <a:lnTo>
                  <a:pt x="460181" y="1005"/>
                </a:lnTo>
                <a:lnTo>
                  <a:pt x="452642" y="3015"/>
                </a:lnTo>
                <a:lnTo>
                  <a:pt x="445103" y="4858"/>
                </a:lnTo>
                <a:lnTo>
                  <a:pt x="438067" y="7622"/>
                </a:lnTo>
                <a:lnTo>
                  <a:pt x="424999" y="14994"/>
                </a:lnTo>
                <a:lnTo>
                  <a:pt x="419052" y="19433"/>
                </a:lnTo>
                <a:lnTo>
                  <a:pt x="413690" y="24627"/>
                </a:lnTo>
                <a:lnTo>
                  <a:pt x="408329" y="29653"/>
                </a:lnTo>
                <a:lnTo>
                  <a:pt x="403806" y="35433"/>
                </a:lnTo>
                <a:lnTo>
                  <a:pt x="400120" y="41967"/>
                </a:lnTo>
                <a:lnTo>
                  <a:pt x="425250" y="56542"/>
                </a:lnTo>
                <a:lnTo>
                  <a:pt x="429177" y="50354"/>
                </a:lnTo>
                <a:lnTo>
                  <a:pt x="433920" y="44857"/>
                </a:lnTo>
                <a:lnTo>
                  <a:pt x="476013" y="28145"/>
                </a:lnTo>
                <a:lnTo>
                  <a:pt x="542799" y="28145"/>
                </a:lnTo>
                <a:lnTo>
                  <a:pt x="541351" y="26386"/>
                </a:lnTo>
                <a:lnTo>
                  <a:pt x="527656" y="14842"/>
                </a:lnTo>
                <a:lnTo>
                  <a:pt x="512201" y="6596"/>
                </a:lnTo>
                <a:lnTo>
                  <a:pt x="494986" y="1649"/>
                </a:lnTo>
                <a:lnTo>
                  <a:pt x="476013" y="0"/>
                </a:lnTo>
                <a:close/>
              </a:path>
              <a:path extrusionOk="0" h="213359" w="933450">
                <a:moveTo>
                  <a:pt x="736913" y="151534"/>
                </a:moveTo>
                <a:lnTo>
                  <a:pt x="572311" y="151534"/>
                </a:lnTo>
                <a:lnTo>
                  <a:pt x="572311" y="212852"/>
                </a:lnTo>
                <a:lnTo>
                  <a:pt x="601210" y="212852"/>
                </a:lnTo>
                <a:lnTo>
                  <a:pt x="601210" y="179177"/>
                </a:lnTo>
                <a:lnTo>
                  <a:pt x="736913" y="179177"/>
                </a:lnTo>
                <a:lnTo>
                  <a:pt x="736913" y="151534"/>
                </a:lnTo>
                <a:close/>
              </a:path>
              <a:path extrusionOk="0" h="213359" w="933450">
                <a:moveTo>
                  <a:pt x="736913" y="179177"/>
                </a:moveTo>
                <a:lnTo>
                  <a:pt x="708013" y="179177"/>
                </a:lnTo>
                <a:lnTo>
                  <a:pt x="708013" y="212852"/>
                </a:lnTo>
                <a:lnTo>
                  <a:pt x="736913" y="212852"/>
                </a:lnTo>
                <a:lnTo>
                  <a:pt x="736913" y="179177"/>
                </a:lnTo>
                <a:close/>
              </a:path>
              <a:path extrusionOk="0" h="213359" w="933450">
                <a:moveTo>
                  <a:pt x="718065" y="3266"/>
                </a:moveTo>
                <a:lnTo>
                  <a:pt x="603975" y="3266"/>
                </a:lnTo>
                <a:lnTo>
                  <a:pt x="603949" y="91473"/>
                </a:lnTo>
                <a:lnTo>
                  <a:pt x="603016" y="110022"/>
                </a:lnTo>
                <a:lnTo>
                  <a:pt x="600142" y="126467"/>
                </a:lnTo>
                <a:lnTo>
                  <a:pt x="595352" y="140304"/>
                </a:lnTo>
                <a:lnTo>
                  <a:pt x="588645" y="151534"/>
                </a:lnTo>
                <a:lnTo>
                  <a:pt x="620309" y="151534"/>
                </a:lnTo>
                <a:lnTo>
                  <a:pt x="625806" y="139959"/>
                </a:lnTo>
                <a:lnTo>
                  <a:pt x="629733" y="126090"/>
                </a:lnTo>
                <a:lnTo>
                  <a:pt x="632089" y="109928"/>
                </a:lnTo>
                <a:lnTo>
                  <a:pt x="632874" y="91473"/>
                </a:lnTo>
                <a:lnTo>
                  <a:pt x="632874" y="30407"/>
                </a:lnTo>
                <a:lnTo>
                  <a:pt x="718065" y="30407"/>
                </a:lnTo>
                <a:lnTo>
                  <a:pt x="718065" y="3266"/>
                </a:lnTo>
                <a:close/>
              </a:path>
              <a:path extrusionOk="0" h="213359" w="933450">
                <a:moveTo>
                  <a:pt x="718065" y="30407"/>
                </a:moveTo>
                <a:lnTo>
                  <a:pt x="689166" y="30407"/>
                </a:lnTo>
                <a:lnTo>
                  <a:pt x="689166" y="151534"/>
                </a:lnTo>
                <a:lnTo>
                  <a:pt x="718065" y="151534"/>
                </a:lnTo>
                <a:lnTo>
                  <a:pt x="718065" y="30407"/>
                </a:lnTo>
                <a:close/>
              </a:path>
              <a:path extrusionOk="0" h="213359" w="933450">
                <a:moveTo>
                  <a:pt x="842065" y="0"/>
                </a:moveTo>
                <a:lnTo>
                  <a:pt x="791271" y="14983"/>
                </a:lnTo>
                <a:lnTo>
                  <a:pt x="757439" y="55977"/>
                </a:lnTo>
                <a:lnTo>
                  <a:pt x="750842" y="91222"/>
                </a:lnTo>
                <a:lnTo>
                  <a:pt x="752492" y="109598"/>
                </a:lnTo>
                <a:lnTo>
                  <a:pt x="777229" y="156058"/>
                </a:lnTo>
                <a:lnTo>
                  <a:pt x="823688" y="180795"/>
                </a:lnTo>
                <a:lnTo>
                  <a:pt x="842065" y="182444"/>
                </a:lnTo>
                <a:lnTo>
                  <a:pt x="860426" y="180795"/>
                </a:lnTo>
                <a:lnTo>
                  <a:pt x="877310" y="175848"/>
                </a:lnTo>
                <a:lnTo>
                  <a:pt x="892718" y="167602"/>
                </a:lnTo>
                <a:lnTo>
                  <a:pt x="906649" y="156058"/>
                </a:lnTo>
                <a:lnTo>
                  <a:pt x="908109" y="154298"/>
                </a:lnTo>
                <a:lnTo>
                  <a:pt x="842065" y="154298"/>
                </a:lnTo>
                <a:lnTo>
                  <a:pt x="829484" y="153183"/>
                </a:lnTo>
                <a:lnTo>
                  <a:pt x="789778" y="126750"/>
                </a:lnTo>
                <a:lnTo>
                  <a:pt x="779742" y="91222"/>
                </a:lnTo>
                <a:lnTo>
                  <a:pt x="780857" y="78233"/>
                </a:lnTo>
                <a:lnTo>
                  <a:pt x="807150" y="38323"/>
                </a:lnTo>
                <a:lnTo>
                  <a:pt x="842065" y="28145"/>
                </a:lnTo>
                <a:lnTo>
                  <a:pt x="907911" y="28145"/>
                </a:lnTo>
                <a:lnTo>
                  <a:pt x="906649" y="26637"/>
                </a:lnTo>
                <a:lnTo>
                  <a:pt x="892718" y="14983"/>
                </a:lnTo>
                <a:lnTo>
                  <a:pt x="877310" y="6659"/>
                </a:lnTo>
                <a:lnTo>
                  <a:pt x="860426" y="1664"/>
                </a:lnTo>
                <a:lnTo>
                  <a:pt x="842065" y="0"/>
                </a:lnTo>
                <a:close/>
              </a:path>
              <a:path extrusionOk="0" h="213359" w="933450">
                <a:moveTo>
                  <a:pt x="907911" y="28145"/>
                </a:moveTo>
                <a:lnTo>
                  <a:pt x="842065" y="28145"/>
                </a:lnTo>
                <a:lnTo>
                  <a:pt x="854724" y="29276"/>
                </a:lnTo>
                <a:lnTo>
                  <a:pt x="866315" y="32669"/>
                </a:lnTo>
                <a:lnTo>
                  <a:pt x="899864" y="66406"/>
                </a:lnTo>
                <a:lnTo>
                  <a:pt x="904388" y="91222"/>
                </a:lnTo>
                <a:lnTo>
                  <a:pt x="903257" y="104227"/>
                </a:lnTo>
                <a:lnTo>
                  <a:pt x="876839" y="144262"/>
                </a:lnTo>
                <a:lnTo>
                  <a:pt x="842065" y="154298"/>
                </a:lnTo>
                <a:lnTo>
                  <a:pt x="908109" y="154298"/>
                </a:lnTo>
                <a:lnTo>
                  <a:pt x="918303" y="142016"/>
                </a:lnTo>
                <a:lnTo>
                  <a:pt x="926628" y="126530"/>
                </a:lnTo>
                <a:lnTo>
                  <a:pt x="931622" y="109598"/>
                </a:lnTo>
                <a:lnTo>
                  <a:pt x="933287" y="91222"/>
                </a:lnTo>
                <a:lnTo>
                  <a:pt x="931622" y="72861"/>
                </a:lnTo>
                <a:lnTo>
                  <a:pt x="926628" y="55977"/>
                </a:lnTo>
                <a:lnTo>
                  <a:pt x="918303" y="40569"/>
                </a:lnTo>
                <a:lnTo>
                  <a:pt x="907911" y="28145"/>
                </a:lnTo>
                <a:close/>
              </a:path>
            </a:pathLst>
          </a:custGeom>
          <a:solidFill>
            <a:srgbClr val="707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3966884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386" y="3965779"/>
            <a:ext cx="1097582" cy="10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4262138"/>
            <a:ext cx="95243" cy="9524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/>
          <p:nvPr/>
        </p:nvSpPr>
        <p:spPr>
          <a:xfrm>
            <a:off x="725386" y="4261605"/>
            <a:ext cx="424563" cy="83174"/>
          </a:xfrm>
          <a:custGeom>
            <a:rect b="b" l="l" r="r" t="t"/>
            <a:pathLst>
              <a:path extrusionOk="0" h="182879" w="933450">
                <a:moveTo>
                  <a:pt x="71369" y="34176"/>
                </a:moveTo>
                <a:lnTo>
                  <a:pt x="42469" y="34176"/>
                </a:lnTo>
                <a:lnTo>
                  <a:pt x="42469" y="179177"/>
                </a:lnTo>
                <a:lnTo>
                  <a:pt x="71369" y="179177"/>
                </a:lnTo>
                <a:lnTo>
                  <a:pt x="71369" y="34176"/>
                </a:lnTo>
                <a:close/>
              </a:path>
              <a:path extrusionOk="0" h="182879" w="933450">
                <a:moveTo>
                  <a:pt x="71369" y="3266"/>
                </a:moveTo>
                <a:lnTo>
                  <a:pt x="46239" y="3266"/>
                </a:lnTo>
                <a:lnTo>
                  <a:pt x="0" y="19601"/>
                </a:lnTo>
                <a:lnTo>
                  <a:pt x="7036" y="44229"/>
                </a:lnTo>
                <a:lnTo>
                  <a:pt x="42469" y="34176"/>
                </a:lnTo>
                <a:lnTo>
                  <a:pt x="71369" y="34176"/>
                </a:lnTo>
                <a:lnTo>
                  <a:pt x="71369" y="3266"/>
                </a:lnTo>
                <a:close/>
              </a:path>
              <a:path extrusionOk="0" h="182879" w="933450">
                <a:moveTo>
                  <a:pt x="199048" y="0"/>
                </a:moveTo>
                <a:lnTo>
                  <a:pt x="191006" y="0"/>
                </a:lnTo>
                <a:lnTo>
                  <a:pt x="171907" y="1649"/>
                </a:lnTo>
                <a:lnTo>
                  <a:pt x="125165" y="26386"/>
                </a:lnTo>
                <a:lnTo>
                  <a:pt x="100663" y="72657"/>
                </a:lnTo>
                <a:lnTo>
                  <a:pt x="99030" y="91222"/>
                </a:lnTo>
                <a:lnTo>
                  <a:pt x="100663" y="109708"/>
                </a:lnTo>
                <a:lnTo>
                  <a:pt x="125165" y="156309"/>
                </a:lnTo>
                <a:lnTo>
                  <a:pt x="172001" y="180811"/>
                </a:lnTo>
                <a:lnTo>
                  <a:pt x="191006" y="182444"/>
                </a:lnTo>
                <a:lnTo>
                  <a:pt x="202817" y="181737"/>
                </a:lnTo>
                <a:lnTo>
                  <a:pt x="244926" y="164775"/>
                </a:lnTo>
                <a:lnTo>
                  <a:pt x="256227" y="154298"/>
                </a:lnTo>
                <a:lnTo>
                  <a:pt x="191006" y="154298"/>
                </a:lnTo>
                <a:lnTo>
                  <a:pt x="177687" y="153183"/>
                </a:lnTo>
                <a:lnTo>
                  <a:pt x="137683" y="127032"/>
                </a:lnTo>
                <a:lnTo>
                  <a:pt x="127930" y="91222"/>
                </a:lnTo>
                <a:lnTo>
                  <a:pt x="129013" y="78123"/>
                </a:lnTo>
                <a:lnTo>
                  <a:pt x="154819" y="38182"/>
                </a:lnTo>
                <a:lnTo>
                  <a:pt x="191006" y="28145"/>
                </a:lnTo>
                <a:lnTo>
                  <a:pt x="256579" y="28145"/>
                </a:lnTo>
                <a:lnTo>
                  <a:pt x="252826" y="24627"/>
                </a:lnTo>
                <a:lnTo>
                  <a:pt x="214126" y="3015"/>
                </a:lnTo>
                <a:lnTo>
                  <a:pt x="206754" y="1005"/>
                </a:lnTo>
                <a:lnTo>
                  <a:pt x="199048" y="0"/>
                </a:lnTo>
                <a:close/>
              </a:path>
              <a:path extrusionOk="0" h="182879" w="933450">
                <a:moveTo>
                  <a:pt x="241518" y="125901"/>
                </a:moveTo>
                <a:lnTo>
                  <a:pt x="206838" y="152414"/>
                </a:lnTo>
                <a:lnTo>
                  <a:pt x="191006" y="154298"/>
                </a:lnTo>
                <a:lnTo>
                  <a:pt x="256227" y="154298"/>
                </a:lnTo>
                <a:lnTo>
                  <a:pt x="260632" y="149320"/>
                </a:lnTo>
                <a:lnTo>
                  <a:pt x="266648" y="140226"/>
                </a:lnTo>
                <a:lnTo>
                  <a:pt x="241518" y="125901"/>
                </a:lnTo>
                <a:close/>
              </a:path>
              <a:path extrusionOk="0" h="182879" w="933450">
                <a:moveTo>
                  <a:pt x="256579" y="28145"/>
                </a:moveTo>
                <a:lnTo>
                  <a:pt x="191006" y="28145"/>
                </a:lnTo>
                <a:lnTo>
                  <a:pt x="199095" y="28632"/>
                </a:lnTo>
                <a:lnTo>
                  <a:pt x="206775" y="30093"/>
                </a:lnTo>
                <a:lnTo>
                  <a:pt x="241518" y="56542"/>
                </a:lnTo>
                <a:lnTo>
                  <a:pt x="266648" y="41967"/>
                </a:lnTo>
                <a:lnTo>
                  <a:pt x="262795" y="35433"/>
                </a:lnTo>
                <a:lnTo>
                  <a:pt x="258187" y="29653"/>
                </a:lnTo>
                <a:lnTo>
                  <a:pt x="256579" y="28145"/>
                </a:lnTo>
                <a:close/>
              </a:path>
              <a:path extrusionOk="0" h="182879" w="933450">
                <a:moveTo>
                  <a:pt x="457743" y="3266"/>
                </a:moveTo>
                <a:lnTo>
                  <a:pt x="354709" y="3266"/>
                </a:lnTo>
                <a:lnTo>
                  <a:pt x="354709" y="179177"/>
                </a:lnTo>
                <a:lnTo>
                  <a:pt x="383609" y="179177"/>
                </a:lnTo>
                <a:lnTo>
                  <a:pt x="383609" y="107808"/>
                </a:lnTo>
                <a:lnTo>
                  <a:pt x="455230" y="107808"/>
                </a:lnTo>
                <a:lnTo>
                  <a:pt x="455230" y="80165"/>
                </a:lnTo>
                <a:lnTo>
                  <a:pt x="383609" y="80165"/>
                </a:lnTo>
                <a:lnTo>
                  <a:pt x="383609" y="30910"/>
                </a:lnTo>
                <a:lnTo>
                  <a:pt x="457743" y="30910"/>
                </a:lnTo>
                <a:lnTo>
                  <a:pt x="457743" y="3266"/>
                </a:lnTo>
                <a:close/>
              </a:path>
              <a:path extrusionOk="0" h="182879" w="933450">
                <a:moveTo>
                  <a:pt x="510159" y="53527"/>
                </a:moveTo>
                <a:lnTo>
                  <a:pt x="483018" y="53527"/>
                </a:lnTo>
                <a:lnTo>
                  <a:pt x="483018" y="179177"/>
                </a:lnTo>
                <a:lnTo>
                  <a:pt x="510159" y="179177"/>
                </a:lnTo>
                <a:lnTo>
                  <a:pt x="510159" y="115849"/>
                </a:lnTo>
                <a:lnTo>
                  <a:pt x="510881" y="106865"/>
                </a:lnTo>
                <a:lnTo>
                  <a:pt x="541320" y="80761"/>
                </a:lnTo>
                <a:lnTo>
                  <a:pt x="548859" y="80667"/>
                </a:lnTo>
                <a:lnTo>
                  <a:pt x="548859" y="74636"/>
                </a:lnTo>
                <a:lnTo>
                  <a:pt x="510159" y="74636"/>
                </a:lnTo>
                <a:lnTo>
                  <a:pt x="510159" y="53527"/>
                </a:lnTo>
                <a:close/>
              </a:path>
              <a:path extrusionOk="0" h="182879" w="933450">
                <a:moveTo>
                  <a:pt x="548859" y="51265"/>
                </a:moveTo>
                <a:lnTo>
                  <a:pt x="535697" y="52726"/>
                </a:lnTo>
                <a:lnTo>
                  <a:pt x="524860" y="57108"/>
                </a:lnTo>
                <a:lnTo>
                  <a:pt x="516347" y="64411"/>
                </a:lnTo>
                <a:lnTo>
                  <a:pt x="510159" y="74636"/>
                </a:lnTo>
                <a:lnTo>
                  <a:pt x="548859" y="74636"/>
                </a:lnTo>
                <a:lnTo>
                  <a:pt x="548859" y="51265"/>
                </a:lnTo>
                <a:close/>
              </a:path>
              <a:path extrusionOk="0" h="182879" w="933450">
                <a:moveTo>
                  <a:pt x="622329" y="50260"/>
                </a:moveTo>
                <a:lnTo>
                  <a:pt x="584446" y="61003"/>
                </a:lnTo>
                <a:lnTo>
                  <a:pt x="557148" y="102954"/>
                </a:lnTo>
                <a:lnTo>
                  <a:pt x="555986" y="116352"/>
                </a:lnTo>
                <a:lnTo>
                  <a:pt x="557164" y="130064"/>
                </a:lnTo>
                <a:lnTo>
                  <a:pt x="574833" y="163848"/>
                </a:lnTo>
                <a:lnTo>
                  <a:pt x="609843" y="181282"/>
                </a:lnTo>
                <a:lnTo>
                  <a:pt x="624340" y="182444"/>
                </a:lnTo>
                <a:lnTo>
                  <a:pt x="641538" y="180732"/>
                </a:lnTo>
                <a:lnTo>
                  <a:pt x="656444" y="175596"/>
                </a:lnTo>
                <a:lnTo>
                  <a:pt x="669056" y="167036"/>
                </a:lnTo>
                <a:lnTo>
                  <a:pt x="677211" y="157565"/>
                </a:lnTo>
                <a:lnTo>
                  <a:pt x="624591" y="157565"/>
                </a:lnTo>
                <a:lnTo>
                  <a:pt x="616989" y="157094"/>
                </a:lnTo>
                <a:lnTo>
                  <a:pt x="584383" y="127912"/>
                </a:lnTo>
                <a:lnTo>
                  <a:pt x="684401" y="127912"/>
                </a:lnTo>
                <a:lnTo>
                  <a:pt x="684736" y="125566"/>
                </a:lnTo>
                <a:lnTo>
                  <a:pt x="684987" y="123472"/>
                </a:lnTo>
                <a:lnTo>
                  <a:pt x="685322" y="119619"/>
                </a:lnTo>
                <a:lnTo>
                  <a:pt x="685385" y="116352"/>
                </a:lnTo>
                <a:lnTo>
                  <a:pt x="684500" y="105797"/>
                </a:lnTo>
                <a:lnTo>
                  <a:pt x="584132" y="105797"/>
                </a:lnTo>
                <a:lnTo>
                  <a:pt x="585969" y="99012"/>
                </a:lnTo>
                <a:lnTo>
                  <a:pt x="622078" y="74887"/>
                </a:lnTo>
                <a:lnTo>
                  <a:pt x="671605" y="74887"/>
                </a:lnTo>
                <a:lnTo>
                  <a:pt x="667564" y="69610"/>
                </a:lnTo>
                <a:lnTo>
                  <a:pt x="658046" y="61144"/>
                </a:lnTo>
                <a:lnTo>
                  <a:pt x="647334" y="55097"/>
                </a:lnTo>
                <a:lnTo>
                  <a:pt x="635428" y="51469"/>
                </a:lnTo>
                <a:lnTo>
                  <a:pt x="622329" y="50260"/>
                </a:lnTo>
                <a:close/>
              </a:path>
              <a:path extrusionOk="0" h="182879" w="933450">
                <a:moveTo>
                  <a:pt x="657009" y="141985"/>
                </a:moveTo>
                <a:lnTo>
                  <a:pt x="650836" y="148801"/>
                </a:lnTo>
                <a:lnTo>
                  <a:pt x="643376" y="153670"/>
                </a:lnTo>
                <a:lnTo>
                  <a:pt x="634627" y="156592"/>
                </a:lnTo>
                <a:lnTo>
                  <a:pt x="624591" y="157565"/>
                </a:lnTo>
                <a:lnTo>
                  <a:pt x="677211" y="157565"/>
                </a:lnTo>
                <a:lnTo>
                  <a:pt x="679375" y="155052"/>
                </a:lnTo>
                <a:lnTo>
                  <a:pt x="657009" y="141985"/>
                </a:lnTo>
                <a:close/>
              </a:path>
              <a:path extrusionOk="0" h="182879" w="933450">
                <a:moveTo>
                  <a:pt x="671605" y="74887"/>
                </a:moveTo>
                <a:lnTo>
                  <a:pt x="631125" y="74887"/>
                </a:lnTo>
                <a:lnTo>
                  <a:pt x="638915" y="77484"/>
                </a:lnTo>
                <a:lnTo>
                  <a:pt x="645449" y="82678"/>
                </a:lnTo>
                <a:lnTo>
                  <a:pt x="649910" y="87044"/>
                </a:lnTo>
                <a:lnTo>
                  <a:pt x="653491" y="92353"/>
                </a:lnTo>
                <a:lnTo>
                  <a:pt x="656192" y="98604"/>
                </a:lnTo>
                <a:lnTo>
                  <a:pt x="658014" y="105797"/>
                </a:lnTo>
                <a:lnTo>
                  <a:pt x="684500" y="105797"/>
                </a:lnTo>
                <a:lnTo>
                  <a:pt x="684291" y="103300"/>
                </a:lnTo>
                <a:lnTo>
                  <a:pt x="680945" y="91033"/>
                </a:lnTo>
                <a:lnTo>
                  <a:pt x="675370" y="79803"/>
                </a:lnTo>
                <a:lnTo>
                  <a:pt x="671605" y="74887"/>
                </a:lnTo>
                <a:close/>
              </a:path>
              <a:path extrusionOk="0" h="182879" w="933450">
                <a:moveTo>
                  <a:pt x="719457" y="139472"/>
                </a:moveTo>
                <a:lnTo>
                  <a:pt x="696086" y="153042"/>
                </a:lnTo>
                <a:lnTo>
                  <a:pt x="699542" y="159576"/>
                </a:lnTo>
                <a:lnTo>
                  <a:pt x="703877" y="165356"/>
                </a:lnTo>
                <a:lnTo>
                  <a:pt x="738273" y="181957"/>
                </a:lnTo>
                <a:lnTo>
                  <a:pt x="747352" y="182444"/>
                </a:lnTo>
                <a:lnTo>
                  <a:pt x="757357" y="181800"/>
                </a:lnTo>
                <a:lnTo>
                  <a:pt x="792837" y="159890"/>
                </a:lnTo>
                <a:lnTo>
                  <a:pt x="793646" y="157565"/>
                </a:lnTo>
                <a:lnTo>
                  <a:pt x="747352" y="157565"/>
                </a:lnTo>
                <a:lnTo>
                  <a:pt x="737504" y="156435"/>
                </a:lnTo>
                <a:lnTo>
                  <a:pt x="729572" y="153042"/>
                </a:lnTo>
                <a:lnTo>
                  <a:pt x="723557" y="147388"/>
                </a:lnTo>
                <a:lnTo>
                  <a:pt x="719457" y="139472"/>
                </a:lnTo>
                <a:close/>
              </a:path>
              <a:path extrusionOk="0" h="182879" w="933450">
                <a:moveTo>
                  <a:pt x="747100" y="50260"/>
                </a:moveTo>
                <a:lnTo>
                  <a:pt x="708463" y="66516"/>
                </a:lnTo>
                <a:lnTo>
                  <a:pt x="701059" y="95745"/>
                </a:lnTo>
                <a:lnTo>
                  <a:pt x="702201" y="100771"/>
                </a:lnTo>
                <a:lnTo>
                  <a:pt x="735206" y="124812"/>
                </a:lnTo>
                <a:lnTo>
                  <a:pt x="751540" y="129085"/>
                </a:lnTo>
                <a:lnTo>
                  <a:pt x="757153" y="131179"/>
                </a:lnTo>
                <a:lnTo>
                  <a:pt x="761676" y="133692"/>
                </a:lnTo>
                <a:lnTo>
                  <a:pt x="766367" y="136205"/>
                </a:lnTo>
                <a:lnTo>
                  <a:pt x="768712" y="139472"/>
                </a:lnTo>
                <a:lnTo>
                  <a:pt x="747352" y="157565"/>
                </a:lnTo>
                <a:lnTo>
                  <a:pt x="793646" y="157565"/>
                </a:lnTo>
                <a:lnTo>
                  <a:pt x="795476" y="152304"/>
                </a:lnTo>
                <a:lnTo>
                  <a:pt x="796355" y="143744"/>
                </a:lnTo>
                <a:lnTo>
                  <a:pt x="796523" y="137042"/>
                </a:lnTo>
                <a:lnTo>
                  <a:pt x="795183" y="131430"/>
                </a:lnTo>
                <a:lnTo>
                  <a:pt x="792335" y="126907"/>
                </a:lnTo>
                <a:lnTo>
                  <a:pt x="789654" y="122383"/>
                </a:lnTo>
                <a:lnTo>
                  <a:pt x="786136" y="118697"/>
                </a:lnTo>
                <a:lnTo>
                  <a:pt x="781780" y="115849"/>
                </a:lnTo>
                <a:lnTo>
                  <a:pt x="777424" y="112834"/>
                </a:lnTo>
                <a:lnTo>
                  <a:pt x="772649" y="110488"/>
                </a:lnTo>
                <a:lnTo>
                  <a:pt x="767456" y="108813"/>
                </a:lnTo>
                <a:lnTo>
                  <a:pt x="762262" y="106970"/>
                </a:lnTo>
                <a:lnTo>
                  <a:pt x="757236" y="105546"/>
                </a:lnTo>
                <a:lnTo>
                  <a:pt x="752378" y="104541"/>
                </a:lnTo>
                <a:lnTo>
                  <a:pt x="745844" y="102698"/>
                </a:lnTo>
                <a:lnTo>
                  <a:pt x="740232" y="100604"/>
                </a:lnTo>
                <a:lnTo>
                  <a:pt x="735541" y="98258"/>
                </a:lnTo>
                <a:lnTo>
                  <a:pt x="731017" y="95745"/>
                </a:lnTo>
                <a:lnTo>
                  <a:pt x="728755" y="92395"/>
                </a:lnTo>
                <a:lnTo>
                  <a:pt x="728755" y="83850"/>
                </a:lnTo>
                <a:lnTo>
                  <a:pt x="730515" y="80583"/>
                </a:lnTo>
                <a:lnTo>
                  <a:pt x="734033" y="78406"/>
                </a:lnTo>
                <a:lnTo>
                  <a:pt x="737551" y="76060"/>
                </a:lnTo>
                <a:lnTo>
                  <a:pt x="741907" y="74887"/>
                </a:lnTo>
                <a:lnTo>
                  <a:pt x="792654" y="74887"/>
                </a:lnTo>
                <a:lnTo>
                  <a:pt x="789979" y="70584"/>
                </a:lnTo>
                <a:lnTo>
                  <a:pt x="754781" y="50700"/>
                </a:lnTo>
                <a:lnTo>
                  <a:pt x="747100" y="50260"/>
                </a:lnTo>
                <a:close/>
              </a:path>
              <a:path extrusionOk="0" h="182879" w="933450">
                <a:moveTo>
                  <a:pt x="792654" y="74887"/>
                </a:moveTo>
                <a:lnTo>
                  <a:pt x="747100" y="74887"/>
                </a:lnTo>
                <a:lnTo>
                  <a:pt x="754985" y="75783"/>
                </a:lnTo>
                <a:lnTo>
                  <a:pt x="761550" y="78468"/>
                </a:lnTo>
                <a:lnTo>
                  <a:pt x="766796" y="82945"/>
                </a:lnTo>
                <a:lnTo>
                  <a:pt x="770723" y="89211"/>
                </a:lnTo>
                <a:lnTo>
                  <a:pt x="793591" y="76395"/>
                </a:lnTo>
                <a:lnTo>
                  <a:pt x="792654" y="74887"/>
                </a:lnTo>
                <a:close/>
              </a:path>
              <a:path extrusionOk="0" h="182879" w="933450">
                <a:moveTo>
                  <a:pt x="845882" y="3266"/>
                </a:moveTo>
                <a:lnTo>
                  <a:pt x="818741" y="3266"/>
                </a:lnTo>
                <a:lnTo>
                  <a:pt x="818741" y="179177"/>
                </a:lnTo>
                <a:lnTo>
                  <a:pt x="845882" y="179177"/>
                </a:lnTo>
                <a:lnTo>
                  <a:pt x="845882" y="111829"/>
                </a:lnTo>
                <a:lnTo>
                  <a:pt x="846431" y="103253"/>
                </a:lnTo>
                <a:lnTo>
                  <a:pt x="868247" y="75641"/>
                </a:lnTo>
                <a:lnTo>
                  <a:pt x="927528" y="75641"/>
                </a:lnTo>
                <a:lnTo>
                  <a:pt x="925591" y="71542"/>
                </a:lnTo>
                <a:lnTo>
                  <a:pt x="924082" y="69610"/>
                </a:lnTo>
                <a:lnTo>
                  <a:pt x="845882" y="69610"/>
                </a:lnTo>
                <a:lnTo>
                  <a:pt x="845882" y="3266"/>
                </a:lnTo>
                <a:close/>
              </a:path>
              <a:path extrusionOk="0" h="182879" w="933450">
                <a:moveTo>
                  <a:pt x="927528" y="75641"/>
                </a:moveTo>
                <a:lnTo>
                  <a:pt x="886509" y="75641"/>
                </a:lnTo>
                <a:lnTo>
                  <a:pt x="893377" y="78154"/>
                </a:lnTo>
                <a:lnTo>
                  <a:pt x="898403" y="83180"/>
                </a:lnTo>
                <a:lnTo>
                  <a:pt x="903430" y="88039"/>
                </a:lnTo>
                <a:lnTo>
                  <a:pt x="905943" y="95243"/>
                </a:lnTo>
                <a:lnTo>
                  <a:pt x="905943" y="179177"/>
                </a:lnTo>
                <a:lnTo>
                  <a:pt x="933083" y="179177"/>
                </a:lnTo>
                <a:lnTo>
                  <a:pt x="933083" y="102028"/>
                </a:lnTo>
                <a:lnTo>
                  <a:pt x="932251" y="90515"/>
                </a:lnTo>
                <a:lnTo>
                  <a:pt x="929753" y="80353"/>
                </a:lnTo>
                <a:lnTo>
                  <a:pt x="927528" y="75641"/>
                </a:lnTo>
                <a:close/>
              </a:path>
              <a:path extrusionOk="0" h="182879" w="933450">
                <a:moveTo>
                  <a:pt x="884833" y="50260"/>
                </a:moveTo>
                <a:lnTo>
                  <a:pt x="872504" y="51469"/>
                </a:lnTo>
                <a:lnTo>
                  <a:pt x="861902" y="55097"/>
                </a:lnTo>
                <a:lnTo>
                  <a:pt x="853028" y="61144"/>
                </a:lnTo>
                <a:lnTo>
                  <a:pt x="845882" y="69610"/>
                </a:lnTo>
                <a:lnTo>
                  <a:pt x="924082" y="69610"/>
                </a:lnTo>
                <a:lnTo>
                  <a:pt x="884833" y="50260"/>
                </a:lnTo>
                <a:close/>
              </a:path>
            </a:pathLst>
          </a:custGeom>
          <a:solidFill>
            <a:srgbClr val="707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02" name="Google Shape;202;p22"/>
          <p:cNvSpPr/>
          <p:nvPr/>
        </p:nvSpPr>
        <p:spPr>
          <a:xfrm>
            <a:off x="3324987" y="1206275"/>
            <a:ext cx="2072274" cy="278690"/>
          </a:xfrm>
          <a:custGeom>
            <a:rect b="b" l="l" r="r" t="t"/>
            <a:pathLst>
              <a:path extrusionOk="0" h="612775" w="4556125">
                <a:moveTo>
                  <a:pt x="350481" y="9381"/>
                </a:moveTo>
                <a:lnTo>
                  <a:pt x="0" y="9381"/>
                </a:lnTo>
                <a:lnTo>
                  <a:pt x="0" y="478477"/>
                </a:lnTo>
                <a:lnTo>
                  <a:pt x="92478" y="478477"/>
                </a:lnTo>
                <a:lnTo>
                  <a:pt x="92478" y="97839"/>
                </a:lnTo>
                <a:lnTo>
                  <a:pt x="350481" y="97839"/>
                </a:lnTo>
                <a:lnTo>
                  <a:pt x="350481" y="9381"/>
                </a:lnTo>
                <a:close/>
              </a:path>
              <a:path extrusionOk="0" h="612775" w="4556125">
                <a:moveTo>
                  <a:pt x="350481" y="97839"/>
                </a:moveTo>
                <a:lnTo>
                  <a:pt x="258002" y="97839"/>
                </a:lnTo>
                <a:lnTo>
                  <a:pt x="258002" y="478477"/>
                </a:lnTo>
                <a:lnTo>
                  <a:pt x="350481" y="478477"/>
                </a:lnTo>
                <a:lnTo>
                  <a:pt x="350481" y="97839"/>
                </a:lnTo>
                <a:close/>
              </a:path>
              <a:path extrusionOk="0" h="612775" w="4556125">
                <a:moveTo>
                  <a:pt x="520240" y="143409"/>
                </a:moveTo>
                <a:lnTo>
                  <a:pt x="433793" y="143409"/>
                </a:lnTo>
                <a:lnTo>
                  <a:pt x="433793" y="612504"/>
                </a:lnTo>
                <a:lnTo>
                  <a:pt x="520240" y="612504"/>
                </a:lnTo>
                <a:lnTo>
                  <a:pt x="520240" y="438939"/>
                </a:lnTo>
                <a:lnTo>
                  <a:pt x="741829" y="438939"/>
                </a:lnTo>
                <a:lnTo>
                  <a:pt x="744066" y="436929"/>
                </a:lnTo>
                <a:lnTo>
                  <a:pt x="765175" y="409956"/>
                </a:lnTo>
                <a:lnTo>
                  <a:pt x="767450" y="405432"/>
                </a:lnTo>
                <a:lnTo>
                  <a:pt x="612719" y="405432"/>
                </a:lnTo>
                <a:lnTo>
                  <a:pt x="593495" y="403799"/>
                </a:lnTo>
                <a:lnTo>
                  <a:pt x="546376" y="379297"/>
                </a:lnTo>
                <a:lnTo>
                  <a:pt x="521874" y="330796"/>
                </a:lnTo>
                <a:lnTo>
                  <a:pt x="520240" y="310943"/>
                </a:lnTo>
                <a:lnTo>
                  <a:pt x="521874" y="291132"/>
                </a:lnTo>
                <a:lnTo>
                  <a:pt x="546376" y="243259"/>
                </a:lnTo>
                <a:lnTo>
                  <a:pt x="593495" y="218129"/>
                </a:lnTo>
                <a:lnTo>
                  <a:pt x="612719" y="216454"/>
                </a:lnTo>
                <a:lnTo>
                  <a:pt x="767010" y="216454"/>
                </a:lnTo>
                <a:lnTo>
                  <a:pt x="765175" y="212810"/>
                </a:lnTo>
                <a:lnTo>
                  <a:pt x="744066" y="185627"/>
                </a:lnTo>
                <a:lnTo>
                  <a:pt x="741092" y="182947"/>
                </a:lnTo>
                <a:lnTo>
                  <a:pt x="520240" y="182947"/>
                </a:lnTo>
                <a:lnTo>
                  <a:pt x="520240" y="143409"/>
                </a:lnTo>
                <a:close/>
              </a:path>
              <a:path extrusionOk="0" h="612775" w="4556125">
                <a:moveTo>
                  <a:pt x="741829" y="438939"/>
                </a:moveTo>
                <a:lnTo>
                  <a:pt x="520240" y="438939"/>
                </a:lnTo>
                <a:lnTo>
                  <a:pt x="541350" y="460342"/>
                </a:lnTo>
                <a:lnTo>
                  <a:pt x="566480" y="475629"/>
                </a:lnTo>
                <a:lnTo>
                  <a:pt x="595631" y="484802"/>
                </a:lnTo>
                <a:lnTo>
                  <a:pt x="628802" y="487859"/>
                </a:lnTo>
                <a:lnTo>
                  <a:pt x="661639" y="484676"/>
                </a:lnTo>
                <a:lnTo>
                  <a:pt x="691795" y="475126"/>
                </a:lnTo>
                <a:lnTo>
                  <a:pt x="719271" y="459211"/>
                </a:lnTo>
                <a:lnTo>
                  <a:pt x="741829" y="438939"/>
                </a:lnTo>
                <a:close/>
              </a:path>
              <a:path extrusionOk="0" h="612775" w="4556125">
                <a:moveTo>
                  <a:pt x="767010" y="216454"/>
                </a:moveTo>
                <a:lnTo>
                  <a:pt x="612719" y="216454"/>
                </a:lnTo>
                <a:lnTo>
                  <a:pt x="631944" y="218129"/>
                </a:lnTo>
                <a:lnTo>
                  <a:pt x="649409" y="223155"/>
                </a:lnTo>
                <a:lnTo>
                  <a:pt x="690790" y="257290"/>
                </a:lnTo>
                <a:lnTo>
                  <a:pt x="705868" y="310943"/>
                </a:lnTo>
                <a:lnTo>
                  <a:pt x="704193" y="330796"/>
                </a:lnTo>
                <a:lnTo>
                  <a:pt x="679063" y="379297"/>
                </a:lnTo>
                <a:lnTo>
                  <a:pt x="631944" y="403799"/>
                </a:lnTo>
                <a:lnTo>
                  <a:pt x="612719" y="405432"/>
                </a:lnTo>
                <a:lnTo>
                  <a:pt x="767450" y="405432"/>
                </a:lnTo>
                <a:lnTo>
                  <a:pt x="780253" y="379967"/>
                </a:lnTo>
                <a:lnTo>
                  <a:pt x="789300" y="346963"/>
                </a:lnTo>
                <a:lnTo>
                  <a:pt x="792316" y="310943"/>
                </a:lnTo>
                <a:lnTo>
                  <a:pt x="789300" y="275468"/>
                </a:lnTo>
                <a:lnTo>
                  <a:pt x="780253" y="242757"/>
                </a:lnTo>
                <a:lnTo>
                  <a:pt x="767010" y="216454"/>
                </a:lnTo>
                <a:close/>
              </a:path>
              <a:path extrusionOk="0" h="612775" w="4556125">
                <a:moveTo>
                  <a:pt x="628802" y="134027"/>
                </a:moveTo>
                <a:lnTo>
                  <a:pt x="595631" y="137084"/>
                </a:lnTo>
                <a:lnTo>
                  <a:pt x="566480" y="146257"/>
                </a:lnTo>
                <a:lnTo>
                  <a:pt x="541350" y="161544"/>
                </a:lnTo>
                <a:lnTo>
                  <a:pt x="520240" y="182947"/>
                </a:lnTo>
                <a:lnTo>
                  <a:pt x="741092" y="182947"/>
                </a:lnTo>
                <a:lnTo>
                  <a:pt x="719020" y="163052"/>
                </a:lnTo>
                <a:lnTo>
                  <a:pt x="691460" y="146927"/>
                </a:lnTo>
                <a:lnTo>
                  <a:pt x="661388" y="137252"/>
                </a:lnTo>
                <a:lnTo>
                  <a:pt x="628802" y="134027"/>
                </a:lnTo>
                <a:close/>
              </a:path>
              <a:path extrusionOk="0" h="612775" w="4556125">
                <a:moveTo>
                  <a:pt x="1012775" y="134027"/>
                </a:moveTo>
                <a:lnTo>
                  <a:pt x="944086" y="146927"/>
                </a:lnTo>
                <a:lnTo>
                  <a:pt x="886789" y="185627"/>
                </a:lnTo>
                <a:lnTo>
                  <a:pt x="848591" y="242421"/>
                </a:lnTo>
                <a:lnTo>
                  <a:pt x="835859" y="310943"/>
                </a:lnTo>
                <a:lnTo>
                  <a:pt x="839020" y="346711"/>
                </a:lnTo>
                <a:lnTo>
                  <a:pt x="864507" y="409956"/>
                </a:lnTo>
                <a:lnTo>
                  <a:pt x="913762" y="459211"/>
                </a:lnTo>
                <a:lnTo>
                  <a:pt x="976755" y="484676"/>
                </a:lnTo>
                <a:lnTo>
                  <a:pt x="1012775" y="487859"/>
                </a:lnTo>
                <a:lnTo>
                  <a:pt x="1048795" y="484676"/>
                </a:lnTo>
                <a:lnTo>
                  <a:pt x="1111788" y="459211"/>
                </a:lnTo>
                <a:lnTo>
                  <a:pt x="1161336" y="409704"/>
                </a:lnTo>
                <a:lnTo>
                  <a:pt x="1164705" y="403422"/>
                </a:lnTo>
                <a:lnTo>
                  <a:pt x="1012775" y="403422"/>
                </a:lnTo>
                <a:lnTo>
                  <a:pt x="994137" y="401788"/>
                </a:lnTo>
                <a:lnTo>
                  <a:pt x="947772" y="377286"/>
                </a:lnTo>
                <a:lnTo>
                  <a:pt x="923898" y="329916"/>
                </a:lnTo>
                <a:lnTo>
                  <a:pt x="922306" y="310943"/>
                </a:lnTo>
                <a:lnTo>
                  <a:pt x="923898" y="291970"/>
                </a:lnTo>
                <a:lnTo>
                  <a:pt x="947772" y="244599"/>
                </a:lnTo>
                <a:lnTo>
                  <a:pt x="994137" y="220098"/>
                </a:lnTo>
                <a:lnTo>
                  <a:pt x="1012775" y="218464"/>
                </a:lnTo>
                <a:lnTo>
                  <a:pt x="1164380" y="218464"/>
                </a:lnTo>
                <a:lnTo>
                  <a:pt x="1161336" y="212810"/>
                </a:lnTo>
                <a:lnTo>
                  <a:pt x="1138761" y="185627"/>
                </a:lnTo>
                <a:lnTo>
                  <a:pt x="1111536" y="163052"/>
                </a:lnTo>
                <a:lnTo>
                  <a:pt x="1081464" y="146927"/>
                </a:lnTo>
                <a:lnTo>
                  <a:pt x="1048544" y="137252"/>
                </a:lnTo>
                <a:lnTo>
                  <a:pt x="1012775" y="134027"/>
                </a:lnTo>
                <a:close/>
              </a:path>
              <a:path extrusionOk="0" h="612775" w="4556125">
                <a:moveTo>
                  <a:pt x="1164380" y="218464"/>
                </a:moveTo>
                <a:lnTo>
                  <a:pt x="1012775" y="218464"/>
                </a:lnTo>
                <a:lnTo>
                  <a:pt x="1031413" y="220098"/>
                </a:lnTo>
                <a:lnTo>
                  <a:pt x="1048460" y="224998"/>
                </a:lnTo>
                <a:lnTo>
                  <a:pt x="1089212" y="258547"/>
                </a:lnTo>
                <a:lnTo>
                  <a:pt x="1103914" y="310943"/>
                </a:lnTo>
                <a:lnTo>
                  <a:pt x="1102280" y="330167"/>
                </a:lnTo>
                <a:lnTo>
                  <a:pt x="1077778" y="377286"/>
                </a:lnTo>
                <a:lnTo>
                  <a:pt x="1031413" y="401788"/>
                </a:lnTo>
                <a:lnTo>
                  <a:pt x="1012775" y="403422"/>
                </a:lnTo>
                <a:lnTo>
                  <a:pt x="1164705" y="403422"/>
                </a:lnTo>
                <a:lnTo>
                  <a:pt x="1177461" y="379632"/>
                </a:lnTo>
                <a:lnTo>
                  <a:pt x="1187136" y="346711"/>
                </a:lnTo>
                <a:lnTo>
                  <a:pt x="1190361" y="310943"/>
                </a:lnTo>
                <a:lnTo>
                  <a:pt x="1187136" y="275468"/>
                </a:lnTo>
                <a:lnTo>
                  <a:pt x="1177461" y="242757"/>
                </a:lnTo>
                <a:lnTo>
                  <a:pt x="1164380" y="218464"/>
                </a:lnTo>
                <a:close/>
              </a:path>
              <a:path extrusionOk="0" h="612775" w="4556125">
                <a:moveTo>
                  <a:pt x="1480363" y="143409"/>
                </a:moveTo>
                <a:lnTo>
                  <a:pt x="1251176" y="143409"/>
                </a:lnTo>
                <a:lnTo>
                  <a:pt x="1251176" y="478477"/>
                </a:lnTo>
                <a:lnTo>
                  <a:pt x="1337624" y="478477"/>
                </a:lnTo>
                <a:lnTo>
                  <a:pt x="1337624" y="226506"/>
                </a:lnTo>
                <a:lnTo>
                  <a:pt x="1480363" y="226506"/>
                </a:lnTo>
                <a:lnTo>
                  <a:pt x="1480363" y="143409"/>
                </a:lnTo>
                <a:close/>
              </a:path>
              <a:path extrusionOk="0" h="612775" w="4556125">
                <a:moveTo>
                  <a:pt x="1613139" y="143409"/>
                </a:moveTo>
                <a:lnTo>
                  <a:pt x="1526691" y="143409"/>
                </a:lnTo>
                <a:lnTo>
                  <a:pt x="1526691" y="612504"/>
                </a:lnTo>
                <a:lnTo>
                  <a:pt x="1613139" y="612504"/>
                </a:lnTo>
                <a:lnTo>
                  <a:pt x="1613139" y="438939"/>
                </a:lnTo>
                <a:lnTo>
                  <a:pt x="1834727" y="438939"/>
                </a:lnTo>
                <a:lnTo>
                  <a:pt x="1836965" y="436929"/>
                </a:lnTo>
                <a:lnTo>
                  <a:pt x="1858074" y="409956"/>
                </a:lnTo>
                <a:lnTo>
                  <a:pt x="1860348" y="405432"/>
                </a:lnTo>
                <a:lnTo>
                  <a:pt x="1705618" y="405432"/>
                </a:lnTo>
                <a:lnTo>
                  <a:pt x="1686393" y="403799"/>
                </a:lnTo>
                <a:lnTo>
                  <a:pt x="1639274" y="379297"/>
                </a:lnTo>
                <a:lnTo>
                  <a:pt x="1614772" y="330796"/>
                </a:lnTo>
                <a:lnTo>
                  <a:pt x="1613139" y="310943"/>
                </a:lnTo>
                <a:lnTo>
                  <a:pt x="1614772" y="291132"/>
                </a:lnTo>
                <a:lnTo>
                  <a:pt x="1639274" y="243259"/>
                </a:lnTo>
                <a:lnTo>
                  <a:pt x="1686393" y="218129"/>
                </a:lnTo>
                <a:lnTo>
                  <a:pt x="1705618" y="216454"/>
                </a:lnTo>
                <a:lnTo>
                  <a:pt x="1859909" y="216454"/>
                </a:lnTo>
                <a:lnTo>
                  <a:pt x="1858074" y="212810"/>
                </a:lnTo>
                <a:lnTo>
                  <a:pt x="1836965" y="185627"/>
                </a:lnTo>
                <a:lnTo>
                  <a:pt x="1833991" y="182947"/>
                </a:lnTo>
                <a:lnTo>
                  <a:pt x="1613139" y="182947"/>
                </a:lnTo>
                <a:lnTo>
                  <a:pt x="1613139" y="143409"/>
                </a:lnTo>
                <a:close/>
              </a:path>
              <a:path extrusionOk="0" h="612775" w="4556125">
                <a:moveTo>
                  <a:pt x="1834727" y="438939"/>
                </a:moveTo>
                <a:lnTo>
                  <a:pt x="1613139" y="438939"/>
                </a:lnTo>
                <a:lnTo>
                  <a:pt x="1634248" y="460342"/>
                </a:lnTo>
                <a:lnTo>
                  <a:pt x="1659378" y="475629"/>
                </a:lnTo>
                <a:lnTo>
                  <a:pt x="1688529" y="484802"/>
                </a:lnTo>
                <a:lnTo>
                  <a:pt x="1721701" y="487859"/>
                </a:lnTo>
                <a:lnTo>
                  <a:pt x="1754538" y="484676"/>
                </a:lnTo>
                <a:lnTo>
                  <a:pt x="1784694" y="475126"/>
                </a:lnTo>
                <a:lnTo>
                  <a:pt x="1812170" y="459211"/>
                </a:lnTo>
                <a:lnTo>
                  <a:pt x="1834727" y="438939"/>
                </a:lnTo>
                <a:close/>
              </a:path>
              <a:path extrusionOk="0" h="612775" w="4556125">
                <a:moveTo>
                  <a:pt x="1859909" y="216454"/>
                </a:moveTo>
                <a:lnTo>
                  <a:pt x="1705618" y="216454"/>
                </a:lnTo>
                <a:lnTo>
                  <a:pt x="1724842" y="218129"/>
                </a:lnTo>
                <a:lnTo>
                  <a:pt x="1742308" y="223155"/>
                </a:lnTo>
                <a:lnTo>
                  <a:pt x="1783689" y="257290"/>
                </a:lnTo>
                <a:lnTo>
                  <a:pt x="1798767" y="310943"/>
                </a:lnTo>
                <a:lnTo>
                  <a:pt x="1797091" y="330796"/>
                </a:lnTo>
                <a:lnTo>
                  <a:pt x="1771961" y="379297"/>
                </a:lnTo>
                <a:lnTo>
                  <a:pt x="1724842" y="403799"/>
                </a:lnTo>
                <a:lnTo>
                  <a:pt x="1705618" y="405432"/>
                </a:lnTo>
                <a:lnTo>
                  <a:pt x="1860348" y="405432"/>
                </a:lnTo>
                <a:lnTo>
                  <a:pt x="1873152" y="379967"/>
                </a:lnTo>
                <a:lnTo>
                  <a:pt x="1882199" y="346963"/>
                </a:lnTo>
                <a:lnTo>
                  <a:pt x="1885214" y="310943"/>
                </a:lnTo>
                <a:lnTo>
                  <a:pt x="1882199" y="275468"/>
                </a:lnTo>
                <a:lnTo>
                  <a:pt x="1873152" y="242757"/>
                </a:lnTo>
                <a:lnTo>
                  <a:pt x="1859909" y="216454"/>
                </a:lnTo>
                <a:close/>
              </a:path>
              <a:path extrusionOk="0" h="612775" w="4556125">
                <a:moveTo>
                  <a:pt x="1721701" y="134027"/>
                </a:moveTo>
                <a:lnTo>
                  <a:pt x="1688529" y="137084"/>
                </a:lnTo>
                <a:lnTo>
                  <a:pt x="1659378" y="146257"/>
                </a:lnTo>
                <a:lnTo>
                  <a:pt x="1634248" y="161544"/>
                </a:lnTo>
                <a:lnTo>
                  <a:pt x="1613139" y="182947"/>
                </a:lnTo>
                <a:lnTo>
                  <a:pt x="1833991" y="182947"/>
                </a:lnTo>
                <a:lnTo>
                  <a:pt x="1811918" y="163052"/>
                </a:lnTo>
                <a:lnTo>
                  <a:pt x="1784359" y="146927"/>
                </a:lnTo>
                <a:lnTo>
                  <a:pt x="1754286" y="137252"/>
                </a:lnTo>
                <a:lnTo>
                  <a:pt x="1721701" y="134027"/>
                </a:lnTo>
                <a:close/>
              </a:path>
              <a:path extrusionOk="0" h="612775" w="4556125">
                <a:moveTo>
                  <a:pt x="2091601" y="134027"/>
                </a:moveTo>
                <a:lnTo>
                  <a:pt x="2029278" y="146927"/>
                </a:lnTo>
                <a:lnTo>
                  <a:pt x="1976337" y="185627"/>
                </a:lnTo>
                <a:lnTo>
                  <a:pt x="1940652" y="242757"/>
                </a:lnTo>
                <a:lnTo>
                  <a:pt x="1928758" y="310943"/>
                </a:lnTo>
                <a:lnTo>
                  <a:pt x="1931731" y="346711"/>
                </a:lnTo>
                <a:lnTo>
                  <a:pt x="1955521" y="409704"/>
                </a:lnTo>
                <a:lnTo>
                  <a:pt x="2001635" y="459211"/>
                </a:lnTo>
                <a:lnTo>
                  <a:pt x="2059267" y="484676"/>
                </a:lnTo>
                <a:lnTo>
                  <a:pt x="2091601" y="487859"/>
                </a:lnTo>
                <a:lnTo>
                  <a:pt x="2124814" y="484802"/>
                </a:lnTo>
                <a:lnTo>
                  <a:pt x="2154091" y="475629"/>
                </a:lnTo>
                <a:lnTo>
                  <a:pt x="2179431" y="460342"/>
                </a:lnTo>
                <a:lnTo>
                  <a:pt x="2200833" y="438939"/>
                </a:lnTo>
                <a:lnTo>
                  <a:pt x="2287281" y="438939"/>
                </a:lnTo>
                <a:lnTo>
                  <a:pt x="2287281" y="405432"/>
                </a:lnTo>
                <a:lnTo>
                  <a:pt x="2107684" y="405432"/>
                </a:lnTo>
                <a:lnTo>
                  <a:pt x="2088459" y="403799"/>
                </a:lnTo>
                <a:lnTo>
                  <a:pt x="2041340" y="379297"/>
                </a:lnTo>
                <a:lnTo>
                  <a:pt x="2016839" y="330796"/>
                </a:lnTo>
                <a:lnTo>
                  <a:pt x="2015205" y="310943"/>
                </a:lnTo>
                <a:lnTo>
                  <a:pt x="2016839" y="291132"/>
                </a:lnTo>
                <a:lnTo>
                  <a:pt x="2041340" y="243259"/>
                </a:lnTo>
                <a:lnTo>
                  <a:pt x="2088459" y="218129"/>
                </a:lnTo>
                <a:lnTo>
                  <a:pt x="2107684" y="216454"/>
                </a:lnTo>
                <a:lnTo>
                  <a:pt x="2287281" y="216454"/>
                </a:lnTo>
                <a:lnTo>
                  <a:pt x="2287281" y="182947"/>
                </a:lnTo>
                <a:lnTo>
                  <a:pt x="2200833" y="182947"/>
                </a:lnTo>
                <a:lnTo>
                  <a:pt x="2179431" y="161544"/>
                </a:lnTo>
                <a:lnTo>
                  <a:pt x="2154091" y="146257"/>
                </a:lnTo>
                <a:lnTo>
                  <a:pt x="2124814" y="137084"/>
                </a:lnTo>
                <a:lnTo>
                  <a:pt x="2091601" y="134027"/>
                </a:lnTo>
                <a:close/>
              </a:path>
              <a:path extrusionOk="0" h="612775" w="4556125">
                <a:moveTo>
                  <a:pt x="2287281" y="438939"/>
                </a:moveTo>
                <a:lnTo>
                  <a:pt x="2200833" y="438939"/>
                </a:lnTo>
                <a:lnTo>
                  <a:pt x="2200833" y="478477"/>
                </a:lnTo>
                <a:lnTo>
                  <a:pt x="2287281" y="478477"/>
                </a:lnTo>
                <a:lnTo>
                  <a:pt x="2287281" y="438939"/>
                </a:lnTo>
                <a:close/>
              </a:path>
              <a:path extrusionOk="0" h="612775" w="4556125">
                <a:moveTo>
                  <a:pt x="2287281" y="216454"/>
                </a:moveTo>
                <a:lnTo>
                  <a:pt x="2107684" y="216454"/>
                </a:lnTo>
                <a:lnTo>
                  <a:pt x="2126909" y="218129"/>
                </a:lnTo>
                <a:lnTo>
                  <a:pt x="2144374" y="223155"/>
                </a:lnTo>
                <a:lnTo>
                  <a:pt x="2185755" y="257290"/>
                </a:lnTo>
                <a:lnTo>
                  <a:pt x="2200833" y="310943"/>
                </a:lnTo>
                <a:lnTo>
                  <a:pt x="2199158" y="330796"/>
                </a:lnTo>
                <a:lnTo>
                  <a:pt x="2174027" y="379297"/>
                </a:lnTo>
                <a:lnTo>
                  <a:pt x="2126909" y="403799"/>
                </a:lnTo>
                <a:lnTo>
                  <a:pt x="2107684" y="405432"/>
                </a:lnTo>
                <a:lnTo>
                  <a:pt x="2287281" y="405432"/>
                </a:lnTo>
                <a:lnTo>
                  <a:pt x="2287281" y="216454"/>
                </a:lnTo>
                <a:close/>
              </a:path>
              <a:path extrusionOk="0" h="612775" w="4556125">
                <a:moveTo>
                  <a:pt x="2287281" y="143409"/>
                </a:moveTo>
                <a:lnTo>
                  <a:pt x="2200833" y="143409"/>
                </a:lnTo>
                <a:lnTo>
                  <a:pt x="2200833" y="182947"/>
                </a:lnTo>
                <a:lnTo>
                  <a:pt x="2287281" y="182947"/>
                </a:lnTo>
                <a:lnTo>
                  <a:pt x="2287281" y="143409"/>
                </a:lnTo>
                <a:close/>
              </a:path>
              <a:path extrusionOk="0" h="612775" w="4556125">
                <a:moveTo>
                  <a:pt x="2450778" y="143409"/>
                </a:moveTo>
                <a:lnTo>
                  <a:pt x="2365671" y="143409"/>
                </a:lnTo>
                <a:lnTo>
                  <a:pt x="2365671" y="478477"/>
                </a:lnTo>
                <a:lnTo>
                  <a:pt x="2448768" y="478477"/>
                </a:lnTo>
                <a:lnTo>
                  <a:pt x="2448768" y="281457"/>
                </a:lnTo>
                <a:lnTo>
                  <a:pt x="2538209" y="281457"/>
                </a:lnTo>
                <a:lnTo>
                  <a:pt x="2450778" y="143409"/>
                </a:lnTo>
                <a:close/>
              </a:path>
              <a:path extrusionOk="0" h="612775" w="4556125">
                <a:moveTo>
                  <a:pt x="2714142" y="282797"/>
                </a:moveTo>
                <a:lnTo>
                  <a:pt x="2630375" y="282797"/>
                </a:lnTo>
                <a:lnTo>
                  <a:pt x="2630375" y="478477"/>
                </a:lnTo>
                <a:lnTo>
                  <a:pt x="2714142" y="478477"/>
                </a:lnTo>
                <a:lnTo>
                  <a:pt x="2714142" y="282797"/>
                </a:lnTo>
                <a:close/>
              </a:path>
              <a:path extrusionOk="0" h="612775" w="4556125">
                <a:moveTo>
                  <a:pt x="2538209" y="281457"/>
                </a:moveTo>
                <a:lnTo>
                  <a:pt x="2448768" y="281457"/>
                </a:lnTo>
                <a:lnTo>
                  <a:pt x="2534545" y="416825"/>
                </a:lnTo>
                <a:lnTo>
                  <a:pt x="2545268" y="416825"/>
                </a:lnTo>
                <a:lnTo>
                  <a:pt x="2629524" y="284137"/>
                </a:lnTo>
                <a:lnTo>
                  <a:pt x="2539906" y="284137"/>
                </a:lnTo>
                <a:lnTo>
                  <a:pt x="2538209" y="281457"/>
                </a:lnTo>
                <a:close/>
              </a:path>
              <a:path extrusionOk="0" h="612775" w="4556125">
                <a:moveTo>
                  <a:pt x="2714142" y="143409"/>
                </a:moveTo>
                <a:lnTo>
                  <a:pt x="2629035" y="143409"/>
                </a:lnTo>
                <a:lnTo>
                  <a:pt x="2539906" y="284137"/>
                </a:lnTo>
                <a:lnTo>
                  <a:pt x="2629524" y="284137"/>
                </a:lnTo>
                <a:lnTo>
                  <a:pt x="2630375" y="282797"/>
                </a:lnTo>
                <a:lnTo>
                  <a:pt x="2714142" y="282797"/>
                </a:lnTo>
                <a:lnTo>
                  <a:pt x="2714142" y="143409"/>
                </a:lnTo>
                <a:close/>
              </a:path>
              <a:path extrusionOk="0" h="612775" w="4556125">
                <a:moveTo>
                  <a:pt x="2878121" y="143409"/>
                </a:moveTo>
                <a:lnTo>
                  <a:pt x="2793014" y="143409"/>
                </a:lnTo>
                <a:lnTo>
                  <a:pt x="2793014" y="478477"/>
                </a:lnTo>
                <a:lnTo>
                  <a:pt x="2876111" y="478477"/>
                </a:lnTo>
                <a:lnTo>
                  <a:pt x="2876111" y="281457"/>
                </a:lnTo>
                <a:lnTo>
                  <a:pt x="2965552" y="281457"/>
                </a:lnTo>
                <a:lnTo>
                  <a:pt x="2878121" y="143409"/>
                </a:lnTo>
                <a:close/>
              </a:path>
              <a:path extrusionOk="0" h="612775" w="4556125">
                <a:moveTo>
                  <a:pt x="3141485" y="282797"/>
                </a:moveTo>
                <a:lnTo>
                  <a:pt x="3057718" y="282797"/>
                </a:lnTo>
                <a:lnTo>
                  <a:pt x="3057718" y="478477"/>
                </a:lnTo>
                <a:lnTo>
                  <a:pt x="3141485" y="478477"/>
                </a:lnTo>
                <a:lnTo>
                  <a:pt x="3141485" y="282797"/>
                </a:lnTo>
                <a:close/>
              </a:path>
              <a:path extrusionOk="0" h="612775" w="4556125">
                <a:moveTo>
                  <a:pt x="2965552" y="281457"/>
                </a:moveTo>
                <a:lnTo>
                  <a:pt x="2876111" y="281457"/>
                </a:lnTo>
                <a:lnTo>
                  <a:pt x="2961888" y="416825"/>
                </a:lnTo>
                <a:lnTo>
                  <a:pt x="2972611" y="416825"/>
                </a:lnTo>
                <a:lnTo>
                  <a:pt x="3056867" y="284137"/>
                </a:lnTo>
                <a:lnTo>
                  <a:pt x="2967250" y="284137"/>
                </a:lnTo>
                <a:lnTo>
                  <a:pt x="2965552" y="281457"/>
                </a:lnTo>
                <a:close/>
              </a:path>
              <a:path extrusionOk="0" h="612775" w="4556125">
                <a:moveTo>
                  <a:pt x="3141485" y="143409"/>
                </a:moveTo>
                <a:lnTo>
                  <a:pt x="3056378" y="143409"/>
                </a:lnTo>
                <a:lnTo>
                  <a:pt x="2967250" y="284137"/>
                </a:lnTo>
                <a:lnTo>
                  <a:pt x="3056867" y="284137"/>
                </a:lnTo>
                <a:lnTo>
                  <a:pt x="3057718" y="282797"/>
                </a:lnTo>
                <a:lnTo>
                  <a:pt x="3141485" y="282797"/>
                </a:lnTo>
                <a:lnTo>
                  <a:pt x="3141485" y="143409"/>
                </a:lnTo>
                <a:close/>
              </a:path>
              <a:path extrusionOk="0" h="612775" w="4556125">
                <a:moveTo>
                  <a:pt x="3306805" y="143409"/>
                </a:moveTo>
                <a:lnTo>
                  <a:pt x="3220357" y="143409"/>
                </a:lnTo>
                <a:lnTo>
                  <a:pt x="3220357" y="478477"/>
                </a:lnTo>
                <a:lnTo>
                  <a:pt x="3371808" y="478477"/>
                </a:lnTo>
                <a:lnTo>
                  <a:pt x="3385588" y="477975"/>
                </a:lnTo>
                <a:lnTo>
                  <a:pt x="3423408" y="470435"/>
                </a:lnTo>
                <a:lnTo>
                  <a:pt x="3463617" y="447651"/>
                </a:lnTo>
                <a:lnTo>
                  <a:pt x="3489082" y="411463"/>
                </a:lnTo>
                <a:lnTo>
                  <a:pt x="3492673" y="402082"/>
                </a:lnTo>
                <a:lnTo>
                  <a:pt x="3306805" y="402082"/>
                </a:lnTo>
                <a:lnTo>
                  <a:pt x="3306805" y="326356"/>
                </a:lnTo>
                <a:lnTo>
                  <a:pt x="3492417" y="326356"/>
                </a:lnTo>
                <a:lnTo>
                  <a:pt x="3489082" y="317644"/>
                </a:lnTo>
                <a:lnTo>
                  <a:pt x="3463617" y="282127"/>
                </a:lnTo>
                <a:lnTo>
                  <a:pt x="3423408" y="258672"/>
                </a:lnTo>
                <a:lnTo>
                  <a:pt x="3385588" y="251133"/>
                </a:lnTo>
                <a:lnTo>
                  <a:pt x="3371808" y="250631"/>
                </a:lnTo>
                <a:lnTo>
                  <a:pt x="3306805" y="250631"/>
                </a:lnTo>
                <a:lnTo>
                  <a:pt x="3306805" y="143409"/>
                </a:lnTo>
                <a:close/>
              </a:path>
              <a:path extrusionOk="0" h="612775" w="4556125">
                <a:moveTo>
                  <a:pt x="3492417" y="326356"/>
                </a:moveTo>
                <a:lnTo>
                  <a:pt x="3372478" y="326356"/>
                </a:lnTo>
                <a:lnTo>
                  <a:pt x="3381106" y="327026"/>
                </a:lnTo>
                <a:lnTo>
                  <a:pt x="3388896" y="329037"/>
                </a:lnTo>
                <a:lnTo>
                  <a:pt x="3414026" y="364554"/>
                </a:lnTo>
                <a:lnTo>
                  <a:pt x="3413273" y="372554"/>
                </a:lnTo>
                <a:lnTo>
                  <a:pt x="3381106" y="401453"/>
                </a:lnTo>
                <a:lnTo>
                  <a:pt x="3372478" y="402082"/>
                </a:lnTo>
                <a:lnTo>
                  <a:pt x="3492673" y="402082"/>
                </a:lnTo>
                <a:lnTo>
                  <a:pt x="3493186" y="400741"/>
                </a:lnTo>
                <a:lnTo>
                  <a:pt x="3496118" y="389349"/>
                </a:lnTo>
                <a:lnTo>
                  <a:pt x="3497877" y="377286"/>
                </a:lnTo>
                <a:lnTo>
                  <a:pt x="3498464" y="364554"/>
                </a:lnTo>
                <a:lnTo>
                  <a:pt x="3497877" y="351821"/>
                </a:lnTo>
                <a:lnTo>
                  <a:pt x="3496118" y="339759"/>
                </a:lnTo>
                <a:lnTo>
                  <a:pt x="3493186" y="328366"/>
                </a:lnTo>
                <a:lnTo>
                  <a:pt x="3492417" y="326356"/>
                </a:lnTo>
                <a:close/>
              </a:path>
              <a:path extrusionOk="0" h="612775" w="4556125">
                <a:moveTo>
                  <a:pt x="3621769" y="143409"/>
                </a:moveTo>
                <a:lnTo>
                  <a:pt x="3535321" y="143409"/>
                </a:lnTo>
                <a:lnTo>
                  <a:pt x="3535321" y="478477"/>
                </a:lnTo>
                <a:lnTo>
                  <a:pt x="3621769" y="478477"/>
                </a:lnTo>
                <a:lnTo>
                  <a:pt x="3621769" y="143409"/>
                </a:lnTo>
                <a:close/>
              </a:path>
              <a:path extrusionOk="0" h="612775" w="4556125">
                <a:moveTo>
                  <a:pt x="4039798" y="107221"/>
                </a:moveTo>
                <a:lnTo>
                  <a:pt x="3947319" y="107221"/>
                </a:lnTo>
                <a:lnTo>
                  <a:pt x="3947319" y="478477"/>
                </a:lnTo>
                <a:lnTo>
                  <a:pt x="4039798" y="478477"/>
                </a:lnTo>
                <a:lnTo>
                  <a:pt x="4039798" y="107221"/>
                </a:lnTo>
                <a:close/>
              </a:path>
              <a:path extrusionOk="0" h="612775" w="4556125">
                <a:moveTo>
                  <a:pt x="4039798" y="9381"/>
                </a:moveTo>
                <a:lnTo>
                  <a:pt x="3959382" y="9381"/>
                </a:lnTo>
                <a:lnTo>
                  <a:pt x="3836077" y="52940"/>
                </a:lnTo>
                <a:lnTo>
                  <a:pt x="3858861" y="132016"/>
                </a:lnTo>
                <a:lnTo>
                  <a:pt x="3947319" y="107221"/>
                </a:lnTo>
                <a:lnTo>
                  <a:pt x="4039798" y="107221"/>
                </a:lnTo>
                <a:lnTo>
                  <a:pt x="4039798" y="9381"/>
                </a:lnTo>
                <a:close/>
              </a:path>
              <a:path extrusionOk="0" h="612775" w="4556125">
                <a:moveTo>
                  <a:pt x="4353903" y="0"/>
                </a:moveTo>
                <a:lnTo>
                  <a:pt x="4303266" y="4397"/>
                </a:lnTo>
                <a:lnTo>
                  <a:pt x="4257236" y="17591"/>
                </a:lnTo>
                <a:lnTo>
                  <a:pt x="4215814" y="39579"/>
                </a:lnTo>
                <a:lnTo>
                  <a:pt x="4178998" y="70364"/>
                </a:lnTo>
                <a:lnTo>
                  <a:pt x="4148800" y="107096"/>
                </a:lnTo>
                <a:lnTo>
                  <a:pt x="4127230" y="148267"/>
                </a:lnTo>
                <a:lnTo>
                  <a:pt x="4114288" y="193878"/>
                </a:lnTo>
                <a:lnTo>
                  <a:pt x="4109974" y="243929"/>
                </a:lnTo>
                <a:lnTo>
                  <a:pt x="4114288" y="293729"/>
                </a:lnTo>
                <a:lnTo>
                  <a:pt x="4127230" y="339256"/>
                </a:lnTo>
                <a:lnTo>
                  <a:pt x="4148800" y="380511"/>
                </a:lnTo>
                <a:lnTo>
                  <a:pt x="4178998" y="417495"/>
                </a:lnTo>
                <a:lnTo>
                  <a:pt x="4215814" y="448279"/>
                </a:lnTo>
                <a:lnTo>
                  <a:pt x="4257236" y="470268"/>
                </a:lnTo>
                <a:lnTo>
                  <a:pt x="4303266" y="483461"/>
                </a:lnTo>
                <a:lnTo>
                  <a:pt x="4353903" y="487859"/>
                </a:lnTo>
                <a:lnTo>
                  <a:pt x="4369819" y="487356"/>
                </a:lnTo>
                <a:lnTo>
                  <a:pt x="4415556" y="479817"/>
                </a:lnTo>
                <a:lnTo>
                  <a:pt x="4458529" y="464991"/>
                </a:lnTo>
                <a:lnTo>
                  <a:pt x="4496643" y="442290"/>
                </a:lnTo>
                <a:lnTo>
                  <a:pt x="4529102" y="412846"/>
                </a:lnTo>
                <a:lnTo>
                  <a:pt x="4541817" y="397391"/>
                </a:lnTo>
                <a:lnTo>
                  <a:pt x="4353903" y="397391"/>
                </a:lnTo>
                <a:lnTo>
                  <a:pt x="4321360" y="394710"/>
                </a:lnTo>
                <a:lnTo>
                  <a:pt x="4266074" y="373266"/>
                </a:lnTo>
                <a:lnTo>
                  <a:pt x="4225154" y="331256"/>
                </a:lnTo>
                <a:lnTo>
                  <a:pt x="4204379" y="275970"/>
                </a:lnTo>
                <a:lnTo>
                  <a:pt x="4201783" y="243929"/>
                </a:lnTo>
                <a:lnTo>
                  <a:pt x="4204379" y="211595"/>
                </a:lnTo>
                <a:lnTo>
                  <a:pt x="4225154" y="155974"/>
                </a:lnTo>
                <a:lnTo>
                  <a:pt x="4266074" y="113923"/>
                </a:lnTo>
                <a:lnTo>
                  <a:pt x="4321360" y="92478"/>
                </a:lnTo>
                <a:lnTo>
                  <a:pt x="4353903" y="89798"/>
                </a:lnTo>
                <a:lnTo>
                  <a:pt x="4541219" y="89798"/>
                </a:lnTo>
                <a:lnTo>
                  <a:pt x="4538694" y="86447"/>
                </a:lnTo>
                <a:lnTo>
                  <a:pt x="4508035" y="55034"/>
                </a:lnTo>
                <a:lnTo>
                  <a:pt x="4471848" y="30156"/>
                </a:lnTo>
                <a:lnTo>
                  <a:pt x="4430383" y="12188"/>
                </a:lnTo>
                <a:lnTo>
                  <a:pt x="4385400" y="2010"/>
                </a:lnTo>
                <a:lnTo>
                  <a:pt x="4369819" y="502"/>
                </a:lnTo>
                <a:lnTo>
                  <a:pt x="4353903" y="0"/>
                </a:lnTo>
                <a:close/>
              </a:path>
              <a:path extrusionOk="0" h="612775" w="4556125">
                <a:moveTo>
                  <a:pt x="4475868" y="331047"/>
                </a:moveTo>
                <a:lnTo>
                  <a:pt x="4441692" y="370124"/>
                </a:lnTo>
                <a:lnTo>
                  <a:pt x="4392101" y="393035"/>
                </a:lnTo>
                <a:lnTo>
                  <a:pt x="4353903" y="397391"/>
                </a:lnTo>
                <a:lnTo>
                  <a:pt x="4541817" y="397391"/>
                </a:lnTo>
                <a:lnTo>
                  <a:pt x="4547531" y="389726"/>
                </a:lnTo>
                <a:lnTo>
                  <a:pt x="4555615" y="377286"/>
                </a:lnTo>
                <a:lnTo>
                  <a:pt x="4475868" y="331047"/>
                </a:lnTo>
                <a:close/>
              </a:path>
              <a:path extrusionOk="0" h="612775" w="4556125">
                <a:moveTo>
                  <a:pt x="4541219" y="89798"/>
                </a:moveTo>
                <a:lnTo>
                  <a:pt x="4353903" y="89798"/>
                </a:lnTo>
                <a:lnTo>
                  <a:pt x="4373505" y="90887"/>
                </a:lnTo>
                <a:lnTo>
                  <a:pt x="4392101" y="94154"/>
                </a:lnTo>
                <a:lnTo>
                  <a:pt x="4441440" y="116855"/>
                </a:lnTo>
                <a:lnTo>
                  <a:pt x="4475868" y="156812"/>
                </a:lnTo>
                <a:lnTo>
                  <a:pt x="4555615" y="110572"/>
                </a:lnTo>
                <a:lnTo>
                  <a:pt x="4547531" y="98175"/>
                </a:lnTo>
                <a:lnTo>
                  <a:pt x="4541219" y="89798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203" name="Google Shape;20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5175" y="1900104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54311" y="1899571"/>
            <a:ext cx="1965230" cy="10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5175" y="2195358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54311" y="2194825"/>
            <a:ext cx="944395" cy="10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5175" y="2490613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54311" y="2490079"/>
            <a:ext cx="2248260" cy="10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5175" y="2785867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554311" y="2785333"/>
            <a:ext cx="1509827" cy="10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5175" y="3081121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554311" y="3080588"/>
            <a:ext cx="720610" cy="9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5175" y="3376375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54311" y="3375842"/>
            <a:ext cx="1768435" cy="10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5175" y="3671629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554311" y="3671096"/>
            <a:ext cx="1834287" cy="9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5175" y="3966884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554311" y="3965779"/>
            <a:ext cx="1248205" cy="10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5175" y="4262138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554311" y="4261605"/>
            <a:ext cx="1313451" cy="9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5175" y="4557392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54311" y="4556859"/>
            <a:ext cx="2044174" cy="104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22"/>
          <p:cNvGrpSpPr/>
          <p:nvPr/>
        </p:nvGrpSpPr>
        <p:grpSpPr>
          <a:xfrm>
            <a:off x="6786562" y="0"/>
            <a:ext cx="2357627" cy="5143385"/>
            <a:chOff x="14921011" y="0"/>
            <a:chExt cx="5183505" cy="11309097"/>
          </a:xfrm>
        </p:grpSpPr>
        <p:sp>
          <p:nvSpPr>
            <p:cNvPr id="224" name="Google Shape;224;p22"/>
            <p:cNvSpPr/>
            <p:nvPr/>
          </p:nvSpPr>
          <p:spPr>
            <a:xfrm>
              <a:off x="14921011" y="4418713"/>
              <a:ext cx="5183505" cy="6890384"/>
            </a:xfrm>
            <a:custGeom>
              <a:rect b="b" l="l" r="r" t="t"/>
              <a:pathLst>
                <a:path extrusionOk="0" h="6890384" w="5183505">
                  <a:moveTo>
                    <a:pt x="0" y="0"/>
                  </a:moveTo>
                  <a:lnTo>
                    <a:pt x="5183088" y="0"/>
                  </a:lnTo>
                  <a:lnTo>
                    <a:pt x="5183088" y="6889842"/>
                  </a:lnTo>
                  <a:lnTo>
                    <a:pt x="0" y="6889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F0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14921011" y="0"/>
              <a:ext cx="5183505" cy="6188710"/>
            </a:xfrm>
            <a:custGeom>
              <a:rect b="b" l="l" r="r" t="t"/>
              <a:pathLst>
                <a:path extrusionOk="0" h="6188710" w="5183505">
                  <a:moveTo>
                    <a:pt x="5183088" y="0"/>
                  </a:moveTo>
                  <a:lnTo>
                    <a:pt x="0" y="0"/>
                  </a:lnTo>
                  <a:lnTo>
                    <a:pt x="0" y="6188293"/>
                  </a:lnTo>
                  <a:lnTo>
                    <a:pt x="1799751" y="4420851"/>
                  </a:lnTo>
                  <a:lnTo>
                    <a:pt x="5183088" y="4419508"/>
                  </a:lnTo>
                  <a:lnTo>
                    <a:pt x="5183088" y="0"/>
                  </a:lnTo>
                  <a:close/>
                </a:path>
              </a:pathLst>
            </a:custGeom>
            <a:solidFill>
              <a:srgbClr val="05838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17276980" y="1049098"/>
              <a:ext cx="1780539" cy="1778000"/>
            </a:xfrm>
            <a:custGeom>
              <a:rect b="b" l="l" r="r" t="t"/>
              <a:pathLst>
                <a:path extrusionOk="0" h="1778000" w="1780540">
                  <a:moveTo>
                    <a:pt x="581877" y="1333500"/>
                  </a:moveTo>
                  <a:lnTo>
                    <a:pt x="153772" y="1333500"/>
                  </a:lnTo>
                  <a:lnTo>
                    <a:pt x="199123" y="1346200"/>
                  </a:lnTo>
                  <a:lnTo>
                    <a:pt x="243768" y="1346200"/>
                  </a:lnTo>
                  <a:lnTo>
                    <a:pt x="286749" y="1371600"/>
                  </a:lnTo>
                  <a:lnTo>
                    <a:pt x="327108" y="1384300"/>
                  </a:lnTo>
                  <a:lnTo>
                    <a:pt x="363887" y="1422400"/>
                  </a:lnTo>
                  <a:lnTo>
                    <a:pt x="394887" y="1460500"/>
                  </a:lnTo>
                  <a:lnTo>
                    <a:pt x="418577" y="1498600"/>
                  </a:lnTo>
                  <a:lnTo>
                    <a:pt x="434957" y="1536700"/>
                  </a:lnTo>
                  <a:lnTo>
                    <a:pt x="444026" y="1587500"/>
                  </a:lnTo>
                  <a:lnTo>
                    <a:pt x="445785" y="1625600"/>
                  </a:lnTo>
                  <a:lnTo>
                    <a:pt x="440234" y="1676400"/>
                  </a:lnTo>
                  <a:lnTo>
                    <a:pt x="439617" y="1689100"/>
                  </a:lnTo>
                  <a:lnTo>
                    <a:pt x="462568" y="1727200"/>
                  </a:lnTo>
                  <a:lnTo>
                    <a:pt x="533058" y="1752600"/>
                  </a:lnTo>
                  <a:lnTo>
                    <a:pt x="606613" y="1778000"/>
                  </a:lnTo>
                  <a:lnTo>
                    <a:pt x="645953" y="1778000"/>
                  </a:lnTo>
                  <a:lnTo>
                    <a:pt x="655509" y="1765300"/>
                  </a:lnTo>
                  <a:lnTo>
                    <a:pt x="683483" y="1727200"/>
                  </a:lnTo>
                  <a:lnTo>
                    <a:pt x="716805" y="1701800"/>
                  </a:lnTo>
                  <a:lnTo>
                    <a:pt x="754796" y="1676400"/>
                  </a:lnTo>
                  <a:lnTo>
                    <a:pt x="796778" y="1651000"/>
                  </a:lnTo>
                  <a:lnTo>
                    <a:pt x="842073" y="1638300"/>
                  </a:lnTo>
                  <a:lnTo>
                    <a:pt x="1335643" y="1638300"/>
                  </a:lnTo>
                  <a:lnTo>
                    <a:pt x="1334258" y="1625600"/>
                  </a:lnTo>
                  <a:lnTo>
                    <a:pt x="1336019" y="1587500"/>
                  </a:lnTo>
                  <a:lnTo>
                    <a:pt x="1345084" y="1536700"/>
                  </a:lnTo>
                  <a:lnTo>
                    <a:pt x="1361455" y="1498600"/>
                  </a:lnTo>
                  <a:lnTo>
                    <a:pt x="1385133" y="1460500"/>
                  </a:lnTo>
                  <a:lnTo>
                    <a:pt x="1416119" y="1422400"/>
                  </a:lnTo>
                  <a:lnTo>
                    <a:pt x="793966" y="1422400"/>
                  </a:lnTo>
                  <a:lnTo>
                    <a:pt x="703575" y="1397000"/>
                  </a:lnTo>
                  <a:lnTo>
                    <a:pt x="660969" y="1371600"/>
                  </a:lnTo>
                  <a:lnTo>
                    <a:pt x="620340" y="1358900"/>
                  </a:lnTo>
                  <a:lnTo>
                    <a:pt x="581877" y="1333500"/>
                  </a:lnTo>
                  <a:close/>
                </a:path>
                <a:path extrusionOk="0" h="1778000" w="1780540">
                  <a:moveTo>
                    <a:pt x="1335643" y="1638300"/>
                  </a:moveTo>
                  <a:lnTo>
                    <a:pt x="937943" y="1638300"/>
                  </a:lnTo>
                  <a:lnTo>
                    <a:pt x="983240" y="1651000"/>
                  </a:lnTo>
                  <a:lnTo>
                    <a:pt x="1025221" y="1676400"/>
                  </a:lnTo>
                  <a:lnTo>
                    <a:pt x="1063208" y="1701800"/>
                  </a:lnTo>
                  <a:lnTo>
                    <a:pt x="1096525" y="1727200"/>
                  </a:lnTo>
                  <a:lnTo>
                    <a:pt x="1124497" y="1765300"/>
                  </a:lnTo>
                  <a:lnTo>
                    <a:pt x="1134066" y="1778000"/>
                  </a:lnTo>
                  <a:lnTo>
                    <a:pt x="1173448" y="1778000"/>
                  </a:lnTo>
                  <a:lnTo>
                    <a:pt x="1246969" y="1752600"/>
                  </a:lnTo>
                  <a:lnTo>
                    <a:pt x="1317466" y="1727200"/>
                  </a:lnTo>
                  <a:lnTo>
                    <a:pt x="1328821" y="1714500"/>
                  </a:lnTo>
                  <a:lnTo>
                    <a:pt x="1336612" y="1701800"/>
                  </a:lnTo>
                  <a:lnTo>
                    <a:pt x="1340413" y="1689100"/>
                  </a:lnTo>
                  <a:lnTo>
                    <a:pt x="1339800" y="1676400"/>
                  </a:lnTo>
                  <a:lnTo>
                    <a:pt x="1335643" y="1638300"/>
                  </a:lnTo>
                  <a:close/>
                </a:path>
                <a:path extrusionOk="0" h="1778000" w="1780540">
                  <a:moveTo>
                    <a:pt x="1405790" y="355600"/>
                  </a:moveTo>
                  <a:lnTo>
                    <a:pt x="890003" y="355600"/>
                  </a:lnTo>
                  <a:lnTo>
                    <a:pt x="938637" y="368300"/>
                  </a:lnTo>
                  <a:lnTo>
                    <a:pt x="986047" y="368300"/>
                  </a:lnTo>
                  <a:lnTo>
                    <a:pt x="1076442" y="393700"/>
                  </a:lnTo>
                  <a:lnTo>
                    <a:pt x="1119050" y="406400"/>
                  </a:lnTo>
                  <a:lnTo>
                    <a:pt x="1159679" y="431800"/>
                  </a:lnTo>
                  <a:lnTo>
                    <a:pt x="1198141" y="457200"/>
                  </a:lnTo>
                  <a:lnTo>
                    <a:pt x="1234248" y="482600"/>
                  </a:lnTo>
                  <a:lnTo>
                    <a:pt x="1267812" y="520700"/>
                  </a:lnTo>
                  <a:lnTo>
                    <a:pt x="1298643" y="546100"/>
                  </a:lnTo>
                  <a:lnTo>
                    <a:pt x="1326553" y="584200"/>
                  </a:lnTo>
                  <a:lnTo>
                    <a:pt x="1351353" y="622300"/>
                  </a:lnTo>
                  <a:lnTo>
                    <a:pt x="1372856" y="660400"/>
                  </a:lnTo>
                  <a:lnTo>
                    <a:pt x="1390872" y="711200"/>
                  </a:lnTo>
                  <a:lnTo>
                    <a:pt x="1405212" y="749300"/>
                  </a:lnTo>
                  <a:lnTo>
                    <a:pt x="1415689" y="800100"/>
                  </a:lnTo>
                  <a:lnTo>
                    <a:pt x="1422113" y="850900"/>
                  </a:lnTo>
                  <a:lnTo>
                    <a:pt x="1424296" y="889000"/>
                  </a:lnTo>
                  <a:lnTo>
                    <a:pt x="1422113" y="939800"/>
                  </a:lnTo>
                  <a:lnTo>
                    <a:pt x="1415689" y="990600"/>
                  </a:lnTo>
                  <a:lnTo>
                    <a:pt x="1405212" y="1041400"/>
                  </a:lnTo>
                  <a:lnTo>
                    <a:pt x="1390872" y="1079500"/>
                  </a:lnTo>
                  <a:lnTo>
                    <a:pt x="1372856" y="1117600"/>
                  </a:lnTo>
                  <a:lnTo>
                    <a:pt x="1351353" y="1168400"/>
                  </a:lnTo>
                  <a:lnTo>
                    <a:pt x="1326553" y="1206500"/>
                  </a:lnTo>
                  <a:lnTo>
                    <a:pt x="1298643" y="1244600"/>
                  </a:lnTo>
                  <a:lnTo>
                    <a:pt x="1267812" y="1270000"/>
                  </a:lnTo>
                  <a:lnTo>
                    <a:pt x="1234248" y="1308100"/>
                  </a:lnTo>
                  <a:lnTo>
                    <a:pt x="1198141" y="1333500"/>
                  </a:lnTo>
                  <a:lnTo>
                    <a:pt x="1159679" y="1358900"/>
                  </a:lnTo>
                  <a:lnTo>
                    <a:pt x="1119050" y="1371600"/>
                  </a:lnTo>
                  <a:lnTo>
                    <a:pt x="1076442" y="1397000"/>
                  </a:lnTo>
                  <a:lnTo>
                    <a:pt x="986047" y="1422400"/>
                  </a:lnTo>
                  <a:lnTo>
                    <a:pt x="1416119" y="1422400"/>
                  </a:lnTo>
                  <a:lnTo>
                    <a:pt x="1452898" y="1384300"/>
                  </a:lnTo>
                  <a:lnTo>
                    <a:pt x="1493258" y="1371600"/>
                  </a:lnTo>
                  <a:lnTo>
                    <a:pt x="1536241" y="1346200"/>
                  </a:lnTo>
                  <a:lnTo>
                    <a:pt x="1580891" y="1346200"/>
                  </a:lnTo>
                  <a:lnTo>
                    <a:pt x="1626251" y="1333500"/>
                  </a:lnTo>
                  <a:lnTo>
                    <a:pt x="1709743" y="1333500"/>
                  </a:lnTo>
                  <a:lnTo>
                    <a:pt x="1718144" y="1320800"/>
                  </a:lnTo>
                  <a:lnTo>
                    <a:pt x="1735270" y="1282700"/>
                  </a:lnTo>
                  <a:lnTo>
                    <a:pt x="1750960" y="1257300"/>
                  </a:lnTo>
                  <a:lnTo>
                    <a:pt x="1765184" y="1219200"/>
                  </a:lnTo>
                  <a:lnTo>
                    <a:pt x="1777915" y="1181100"/>
                  </a:lnTo>
                  <a:lnTo>
                    <a:pt x="1780018" y="1168400"/>
                  </a:lnTo>
                  <a:lnTo>
                    <a:pt x="1777619" y="1155700"/>
                  </a:lnTo>
                  <a:lnTo>
                    <a:pt x="1771042" y="1143000"/>
                  </a:lnTo>
                  <a:lnTo>
                    <a:pt x="1760615" y="1130300"/>
                  </a:lnTo>
                  <a:lnTo>
                    <a:pt x="1724772" y="1104900"/>
                  </a:lnTo>
                  <a:lnTo>
                    <a:pt x="1693930" y="1066800"/>
                  </a:lnTo>
                  <a:lnTo>
                    <a:pt x="1668765" y="1028700"/>
                  </a:lnTo>
                  <a:lnTo>
                    <a:pt x="1649953" y="990600"/>
                  </a:lnTo>
                  <a:lnTo>
                    <a:pt x="1638170" y="939800"/>
                  </a:lnTo>
                  <a:lnTo>
                    <a:pt x="1634092" y="889000"/>
                  </a:lnTo>
                  <a:lnTo>
                    <a:pt x="1638170" y="850900"/>
                  </a:lnTo>
                  <a:lnTo>
                    <a:pt x="1649953" y="800100"/>
                  </a:lnTo>
                  <a:lnTo>
                    <a:pt x="1668765" y="762000"/>
                  </a:lnTo>
                  <a:lnTo>
                    <a:pt x="1693930" y="723900"/>
                  </a:lnTo>
                  <a:lnTo>
                    <a:pt x="1724772" y="685800"/>
                  </a:lnTo>
                  <a:lnTo>
                    <a:pt x="1760615" y="660400"/>
                  </a:lnTo>
                  <a:lnTo>
                    <a:pt x="1771042" y="647700"/>
                  </a:lnTo>
                  <a:lnTo>
                    <a:pt x="1777619" y="635000"/>
                  </a:lnTo>
                  <a:lnTo>
                    <a:pt x="1780018" y="622300"/>
                  </a:lnTo>
                  <a:lnTo>
                    <a:pt x="1777915" y="609600"/>
                  </a:lnTo>
                  <a:lnTo>
                    <a:pt x="1765184" y="571500"/>
                  </a:lnTo>
                  <a:lnTo>
                    <a:pt x="1750960" y="533400"/>
                  </a:lnTo>
                  <a:lnTo>
                    <a:pt x="1735270" y="508000"/>
                  </a:lnTo>
                  <a:lnTo>
                    <a:pt x="1718144" y="469900"/>
                  </a:lnTo>
                  <a:lnTo>
                    <a:pt x="1709742" y="457200"/>
                  </a:lnTo>
                  <a:lnTo>
                    <a:pt x="1698556" y="444500"/>
                  </a:lnTo>
                  <a:lnTo>
                    <a:pt x="1536238" y="444500"/>
                  </a:lnTo>
                  <a:lnTo>
                    <a:pt x="1493257" y="419100"/>
                  </a:lnTo>
                  <a:lnTo>
                    <a:pt x="1452898" y="393700"/>
                  </a:lnTo>
                  <a:lnTo>
                    <a:pt x="1416119" y="368300"/>
                  </a:lnTo>
                  <a:lnTo>
                    <a:pt x="1405790" y="355600"/>
                  </a:lnTo>
                  <a:close/>
                </a:path>
                <a:path extrusionOk="0" h="1778000" w="1780540">
                  <a:moveTo>
                    <a:pt x="1000554" y="1028700"/>
                  </a:moveTo>
                  <a:lnTo>
                    <a:pt x="779476" y="1028700"/>
                  </a:lnTo>
                  <a:lnTo>
                    <a:pt x="780502" y="1041400"/>
                  </a:lnTo>
                  <a:lnTo>
                    <a:pt x="780502" y="1346200"/>
                  </a:lnTo>
                  <a:lnTo>
                    <a:pt x="807128" y="1358900"/>
                  </a:lnTo>
                  <a:lnTo>
                    <a:pt x="972890" y="1358900"/>
                  </a:lnTo>
                  <a:lnTo>
                    <a:pt x="999532" y="1346200"/>
                  </a:lnTo>
                  <a:lnTo>
                    <a:pt x="999532" y="1041400"/>
                  </a:lnTo>
                  <a:lnTo>
                    <a:pt x="1000554" y="1028700"/>
                  </a:lnTo>
                  <a:close/>
                </a:path>
                <a:path extrusionOk="0" h="1778000" w="1780540">
                  <a:moveTo>
                    <a:pt x="620582" y="0"/>
                  </a:moveTo>
                  <a:lnTo>
                    <a:pt x="606613" y="12700"/>
                  </a:lnTo>
                  <a:lnTo>
                    <a:pt x="533058" y="38100"/>
                  </a:lnTo>
                  <a:lnTo>
                    <a:pt x="462568" y="63500"/>
                  </a:lnTo>
                  <a:lnTo>
                    <a:pt x="451202" y="76200"/>
                  </a:lnTo>
                  <a:lnTo>
                    <a:pt x="443412" y="88900"/>
                  </a:lnTo>
                  <a:lnTo>
                    <a:pt x="439617" y="101600"/>
                  </a:lnTo>
                  <a:lnTo>
                    <a:pt x="440234" y="114300"/>
                  </a:lnTo>
                  <a:lnTo>
                    <a:pt x="445776" y="152400"/>
                  </a:lnTo>
                  <a:lnTo>
                    <a:pt x="444014" y="203200"/>
                  </a:lnTo>
                  <a:lnTo>
                    <a:pt x="434946" y="254000"/>
                  </a:lnTo>
                  <a:lnTo>
                    <a:pt x="418571" y="292100"/>
                  </a:lnTo>
                  <a:lnTo>
                    <a:pt x="394885" y="330200"/>
                  </a:lnTo>
                  <a:lnTo>
                    <a:pt x="363887" y="368300"/>
                  </a:lnTo>
                  <a:lnTo>
                    <a:pt x="327118" y="393700"/>
                  </a:lnTo>
                  <a:lnTo>
                    <a:pt x="286762" y="419100"/>
                  </a:lnTo>
                  <a:lnTo>
                    <a:pt x="243779" y="444500"/>
                  </a:lnTo>
                  <a:lnTo>
                    <a:pt x="81471" y="444500"/>
                  </a:lnTo>
                  <a:lnTo>
                    <a:pt x="70279" y="457200"/>
                  </a:lnTo>
                  <a:lnTo>
                    <a:pt x="61862" y="469900"/>
                  </a:lnTo>
                  <a:lnTo>
                    <a:pt x="44732" y="508000"/>
                  </a:lnTo>
                  <a:lnTo>
                    <a:pt x="29036" y="533400"/>
                  </a:lnTo>
                  <a:lnTo>
                    <a:pt x="14810" y="571500"/>
                  </a:lnTo>
                  <a:lnTo>
                    <a:pt x="2092" y="609600"/>
                  </a:lnTo>
                  <a:lnTo>
                    <a:pt x="0" y="622300"/>
                  </a:lnTo>
                  <a:lnTo>
                    <a:pt x="2398" y="635000"/>
                  </a:lnTo>
                  <a:lnTo>
                    <a:pt x="8968" y="647700"/>
                  </a:lnTo>
                  <a:lnTo>
                    <a:pt x="19391" y="660400"/>
                  </a:lnTo>
                  <a:lnTo>
                    <a:pt x="55246" y="685800"/>
                  </a:lnTo>
                  <a:lnTo>
                    <a:pt x="86096" y="723900"/>
                  </a:lnTo>
                  <a:lnTo>
                    <a:pt x="111266" y="762000"/>
                  </a:lnTo>
                  <a:lnTo>
                    <a:pt x="130080" y="800100"/>
                  </a:lnTo>
                  <a:lnTo>
                    <a:pt x="141864" y="850900"/>
                  </a:lnTo>
                  <a:lnTo>
                    <a:pt x="145942" y="889000"/>
                  </a:lnTo>
                  <a:lnTo>
                    <a:pt x="141864" y="939800"/>
                  </a:lnTo>
                  <a:lnTo>
                    <a:pt x="130080" y="990600"/>
                  </a:lnTo>
                  <a:lnTo>
                    <a:pt x="111266" y="1028700"/>
                  </a:lnTo>
                  <a:lnTo>
                    <a:pt x="86096" y="1066800"/>
                  </a:lnTo>
                  <a:lnTo>
                    <a:pt x="55246" y="1104900"/>
                  </a:lnTo>
                  <a:lnTo>
                    <a:pt x="19391" y="1130300"/>
                  </a:lnTo>
                  <a:lnTo>
                    <a:pt x="8968" y="1143000"/>
                  </a:lnTo>
                  <a:lnTo>
                    <a:pt x="2398" y="1155700"/>
                  </a:lnTo>
                  <a:lnTo>
                    <a:pt x="0" y="1168400"/>
                  </a:lnTo>
                  <a:lnTo>
                    <a:pt x="2092" y="1181100"/>
                  </a:lnTo>
                  <a:lnTo>
                    <a:pt x="14810" y="1219200"/>
                  </a:lnTo>
                  <a:lnTo>
                    <a:pt x="29036" y="1257300"/>
                  </a:lnTo>
                  <a:lnTo>
                    <a:pt x="44732" y="1282700"/>
                  </a:lnTo>
                  <a:lnTo>
                    <a:pt x="61862" y="1320800"/>
                  </a:lnTo>
                  <a:lnTo>
                    <a:pt x="70279" y="1333500"/>
                  </a:lnTo>
                  <a:lnTo>
                    <a:pt x="81471" y="1346200"/>
                  </a:lnTo>
                  <a:lnTo>
                    <a:pt x="108672" y="1346200"/>
                  </a:lnTo>
                  <a:lnTo>
                    <a:pt x="153772" y="1333500"/>
                  </a:lnTo>
                  <a:lnTo>
                    <a:pt x="581877" y="1333500"/>
                  </a:lnTo>
                  <a:lnTo>
                    <a:pt x="545769" y="1308100"/>
                  </a:lnTo>
                  <a:lnTo>
                    <a:pt x="512205" y="1270000"/>
                  </a:lnTo>
                  <a:lnTo>
                    <a:pt x="481372" y="1244600"/>
                  </a:lnTo>
                  <a:lnTo>
                    <a:pt x="453461" y="1206500"/>
                  </a:lnTo>
                  <a:lnTo>
                    <a:pt x="428659" y="1168400"/>
                  </a:lnTo>
                  <a:lnTo>
                    <a:pt x="407155" y="1117600"/>
                  </a:lnTo>
                  <a:lnTo>
                    <a:pt x="389138" y="1079500"/>
                  </a:lnTo>
                  <a:lnTo>
                    <a:pt x="374796" y="1041400"/>
                  </a:lnTo>
                  <a:lnTo>
                    <a:pt x="364318" y="990600"/>
                  </a:lnTo>
                  <a:lnTo>
                    <a:pt x="357893" y="939800"/>
                  </a:lnTo>
                  <a:lnTo>
                    <a:pt x="355710" y="889000"/>
                  </a:lnTo>
                  <a:lnTo>
                    <a:pt x="357893" y="850900"/>
                  </a:lnTo>
                  <a:lnTo>
                    <a:pt x="364318" y="800100"/>
                  </a:lnTo>
                  <a:lnTo>
                    <a:pt x="374796" y="749300"/>
                  </a:lnTo>
                  <a:lnTo>
                    <a:pt x="389138" y="711200"/>
                  </a:lnTo>
                  <a:lnTo>
                    <a:pt x="407155" y="660400"/>
                  </a:lnTo>
                  <a:lnTo>
                    <a:pt x="428659" y="622300"/>
                  </a:lnTo>
                  <a:lnTo>
                    <a:pt x="453461" y="584200"/>
                  </a:lnTo>
                  <a:lnTo>
                    <a:pt x="481372" y="546100"/>
                  </a:lnTo>
                  <a:lnTo>
                    <a:pt x="512205" y="520700"/>
                  </a:lnTo>
                  <a:lnTo>
                    <a:pt x="545769" y="482600"/>
                  </a:lnTo>
                  <a:lnTo>
                    <a:pt x="581877" y="457200"/>
                  </a:lnTo>
                  <a:lnTo>
                    <a:pt x="620340" y="431800"/>
                  </a:lnTo>
                  <a:lnTo>
                    <a:pt x="660969" y="406400"/>
                  </a:lnTo>
                  <a:lnTo>
                    <a:pt x="703575" y="393700"/>
                  </a:lnTo>
                  <a:lnTo>
                    <a:pt x="793966" y="368300"/>
                  </a:lnTo>
                  <a:lnTo>
                    <a:pt x="841373" y="368300"/>
                  </a:lnTo>
                  <a:lnTo>
                    <a:pt x="890003" y="355600"/>
                  </a:lnTo>
                  <a:lnTo>
                    <a:pt x="1405790" y="355600"/>
                  </a:lnTo>
                  <a:lnTo>
                    <a:pt x="1385133" y="330200"/>
                  </a:lnTo>
                  <a:lnTo>
                    <a:pt x="1361455" y="292100"/>
                  </a:lnTo>
                  <a:lnTo>
                    <a:pt x="1345084" y="254000"/>
                  </a:lnTo>
                  <a:lnTo>
                    <a:pt x="1336019" y="203200"/>
                  </a:lnTo>
                  <a:lnTo>
                    <a:pt x="1334258" y="152400"/>
                  </a:lnTo>
                  <a:lnTo>
                    <a:pt x="842073" y="152400"/>
                  </a:lnTo>
                  <a:lnTo>
                    <a:pt x="796778" y="139700"/>
                  </a:lnTo>
                  <a:lnTo>
                    <a:pt x="754796" y="114300"/>
                  </a:lnTo>
                  <a:lnTo>
                    <a:pt x="716805" y="88900"/>
                  </a:lnTo>
                  <a:lnTo>
                    <a:pt x="683483" y="63500"/>
                  </a:lnTo>
                  <a:lnTo>
                    <a:pt x="655509" y="25400"/>
                  </a:lnTo>
                  <a:lnTo>
                    <a:pt x="645953" y="12700"/>
                  </a:lnTo>
                  <a:lnTo>
                    <a:pt x="634003" y="12700"/>
                  </a:lnTo>
                  <a:lnTo>
                    <a:pt x="620582" y="0"/>
                  </a:lnTo>
                  <a:close/>
                </a:path>
                <a:path extrusionOk="0" h="1778000" w="1780540">
                  <a:moveTo>
                    <a:pt x="1709743" y="1333500"/>
                  </a:moveTo>
                  <a:lnTo>
                    <a:pt x="1626251" y="1333500"/>
                  </a:lnTo>
                  <a:lnTo>
                    <a:pt x="1671362" y="1346200"/>
                  </a:lnTo>
                  <a:lnTo>
                    <a:pt x="1698560" y="1346200"/>
                  </a:lnTo>
                  <a:lnTo>
                    <a:pt x="1709743" y="1333500"/>
                  </a:lnTo>
                  <a:close/>
                </a:path>
                <a:path extrusionOk="0" h="1778000" w="1780540">
                  <a:moveTo>
                    <a:pt x="1008273" y="1016000"/>
                  </a:moveTo>
                  <a:lnTo>
                    <a:pt x="771749" y="1016000"/>
                  </a:lnTo>
                  <a:lnTo>
                    <a:pt x="776504" y="1028700"/>
                  </a:lnTo>
                  <a:lnTo>
                    <a:pt x="1003520" y="1028700"/>
                  </a:lnTo>
                  <a:lnTo>
                    <a:pt x="1008273" y="1016000"/>
                  </a:lnTo>
                  <a:close/>
                </a:path>
                <a:path extrusionOk="0" h="1778000" w="1780540">
                  <a:moveTo>
                    <a:pt x="771972" y="546100"/>
                  </a:moveTo>
                  <a:lnTo>
                    <a:pt x="737141" y="546100"/>
                  </a:lnTo>
                  <a:lnTo>
                    <a:pt x="696550" y="584200"/>
                  </a:lnTo>
                  <a:lnTo>
                    <a:pt x="663057" y="622300"/>
                  </a:lnTo>
                  <a:lnTo>
                    <a:pt x="637766" y="660400"/>
                  </a:lnTo>
                  <a:lnTo>
                    <a:pt x="621782" y="711200"/>
                  </a:lnTo>
                  <a:lnTo>
                    <a:pt x="616209" y="774700"/>
                  </a:lnTo>
                  <a:lnTo>
                    <a:pt x="621108" y="825500"/>
                  </a:lnTo>
                  <a:lnTo>
                    <a:pt x="635201" y="876300"/>
                  </a:lnTo>
                  <a:lnTo>
                    <a:pt x="657581" y="914400"/>
                  </a:lnTo>
                  <a:lnTo>
                    <a:pt x="687341" y="952500"/>
                  </a:lnTo>
                  <a:lnTo>
                    <a:pt x="723574" y="990600"/>
                  </a:lnTo>
                  <a:lnTo>
                    <a:pt x="765372" y="1016000"/>
                  </a:lnTo>
                  <a:lnTo>
                    <a:pt x="1014662" y="1016000"/>
                  </a:lnTo>
                  <a:lnTo>
                    <a:pt x="1056449" y="990600"/>
                  </a:lnTo>
                  <a:lnTo>
                    <a:pt x="1092673" y="952500"/>
                  </a:lnTo>
                  <a:lnTo>
                    <a:pt x="1122428" y="914400"/>
                  </a:lnTo>
                  <a:lnTo>
                    <a:pt x="1144806" y="876300"/>
                  </a:lnTo>
                  <a:lnTo>
                    <a:pt x="1155375" y="838200"/>
                  </a:lnTo>
                  <a:lnTo>
                    <a:pt x="797493" y="838200"/>
                  </a:lnTo>
                  <a:lnTo>
                    <a:pt x="788658" y="825500"/>
                  </a:lnTo>
                  <a:lnTo>
                    <a:pt x="782692" y="812800"/>
                  </a:lnTo>
                  <a:lnTo>
                    <a:pt x="780502" y="812800"/>
                  </a:lnTo>
                  <a:lnTo>
                    <a:pt x="780502" y="571500"/>
                  </a:lnTo>
                  <a:lnTo>
                    <a:pt x="779505" y="558800"/>
                  </a:lnTo>
                  <a:lnTo>
                    <a:pt x="776612" y="558800"/>
                  </a:lnTo>
                  <a:lnTo>
                    <a:pt x="771972" y="546100"/>
                  </a:lnTo>
                  <a:close/>
                </a:path>
                <a:path extrusionOk="0" h="1778000" w="1780540">
                  <a:moveTo>
                    <a:pt x="1042865" y="546100"/>
                  </a:moveTo>
                  <a:lnTo>
                    <a:pt x="1008039" y="546100"/>
                  </a:lnTo>
                  <a:lnTo>
                    <a:pt x="1003408" y="558800"/>
                  </a:lnTo>
                  <a:lnTo>
                    <a:pt x="1000525" y="558800"/>
                  </a:lnTo>
                  <a:lnTo>
                    <a:pt x="999532" y="571500"/>
                  </a:lnTo>
                  <a:lnTo>
                    <a:pt x="999532" y="812800"/>
                  </a:lnTo>
                  <a:lnTo>
                    <a:pt x="997341" y="812800"/>
                  </a:lnTo>
                  <a:lnTo>
                    <a:pt x="991372" y="825500"/>
                  </a:lnTo>
                  <a:lnTo>
                    <a:pt x="982530" y="838200"/>
                  </a:lnTo>
                  <a:lnTo>
                    <a:pt x="1155375" y="838200"/>
                  </a:lnTo>
                  <a:lnTo>
                    <a:pt x="1158898" y="825500"/>
                  </a:lnTo>
                  <a:lnTo>
                    <a:pt x="1163797" y="774700"/>
                  </a:lnTo>
                  <a:lnTo>
                    <a:pt x="1158224" y="711200"/>
                  </a:lnTo>
                  <a:lnTo>
                    <a:pt x="1142240" y="660400"/>
                  </a:lnTo>
                  <a:lnTo>
                    <a:pt x="1116949" y="622300"/>
                  </a:lnTo>
                  <a:lnTo>
                    <a:pt x="1083456" y="584200"/>
                  </a:lnTo>
                  <a:lnTo>
                    <a:pt x="1042865" y="546100"/>
                  </a:lnTo>
                  <a:close/>
                </a:path>
                <a:path extrusionOk="0" h="1778000" w="1780540">
                  <a:moveTo>
                    <a:pt x="1159452" y="0"/>
                  </a:moveTo>
                  <a:lnTo>
                    <a:pt x="1146021" y="12700"/>
                  </a:lnTo>
                  <a:lnTo>
                    <a:pt x="1134066" y="12700"/>
                  </a:lnTo>
                  <a:lnTo>
                    <a:pt x="1124497" y="25400"/>
                  </a:lnTo>
                  <a:lnTo>
                    <a:pt x="1096525" y="63500"/>
                  </a:lnTo>
                  <a:lnTo>
                    <a:pt x="1063208" y="88900"/>
                  </a:lnTo>
                  <a:lnTo>
                    <a:pt x="1025221" y="114300"/>
                  </a:lnTo>
                  <a:lnTo>
                    <a:pt x="983240" y="139700"/>
                  </a:lnTo>
                  <a:lnTo>
                    <a:pt x="937943" y="152400"/>
                  </a:lnTo>
                  <a:lnTo>
                    <a:pt x="1334258" y="152400"/>
                  </a:lnTo>
                  <a:lnTo>
                    <a:pt x="1339800" y="114300"/>
                  </a:lnTo>
                  <a:lnTo>
                    <a:pt x="1340401" y="101600"/>
                  </a:lnTo>
                  <a:lnTo>
                    <a:pt x="1336601" y="88900"/>
                  </a:lnTo>
                  <a:lnTo>
                    <a:pt x="1328817" y="76200"/>
                  </a:lnTo>
                  <a:lnTo>
                    <a:pt x="1317466" y="63500"/>
                  </a:lnTo>
                  <a:lnTo>
                    <a:pt x="1246980" y="38100"/>
                  </a:lnTo>
                  <a:lnTo>
                    <a:pt x="1173448" y="12700"/>
                  </a:lnTo>
                  <a:lnTo>
                    <a:pt x="1159452" y="0"/>
                  </a:lnTo>
                  <a:close/>
                </a:path>
              </a:pathLst>
            </a:custGeom>
            <a:solidFill>
              <a:srgbClr val="0392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17352061" y="8529389"/>
              <a:ext cx="1630045" cy="1684655"/>
            </a:xfrm>
            <a:custGeom>
              <a:rect b="b" l="l" r="r" t="t"/>
              <a:pathLst>
                <a:path extrusionOk="0" h="1684654" w="1630044">
                  <a:moveTo>
                    <a:pt x="1244485" y="566750"/>
                  </a:moveTo>
                  <a:lnTo>
                    <a:pt x="1148041" y="525513"/>
                  </a:lnTo>
                  <a:lnTo>
                    <a:pt x="1138770" y="522643"/>
                  </a:lnTo>
                  <a:lnTo>
                    <a:pt x="1106004" y="502424"/>
                  </a:lnTo>
                  <a:lnTo>
                    <a:pt x="1087970" y="479056"/>
                  </a:lnTo>
                  <a:lnTo>
                    <a:pt x="1087691" y="478536"/>
                  </a:lnTo>
                  <a:lnTo>
                    <a:pt x="1074331" y="441401"/>
                  </a:lnTo>
                  <a:lnTo>
                    <a:pt x="1073492" y="431622"/>
                  </a:lnTo>
                  <a:lnTo>
                    <a:pt x="1073658" y="421843"/>
                  </a:lnTo>
                  <a:lnTo>
                    <a:pt x="1074813" y="412140"/>
                  </a:lnTo>
                  <a:lnTo>
                    <a:pt x="1076972" y="402564"/>
                  </a:lnTo>
                  <a:lnTo>
                    <a:pt x="1100112" y="324751"/>
                  </a:lnTo>
                  <a:lnTo>
                    <a:pt x="1099934" y="320776"/>
                  </a:lnTo>
                  <a:lnTo>
                    <a:pt x="1099769" y="317334"/>
                  </a:lnTo>
                  <a:lnTo>
                    <a:pt x="1094397" y="303936"/>
                  </a:lnTo>
                  <a:lnTo>
                    <a:pt x="1089533" y="298348"/>
                  </a:lnTo>
                  <a:lnTo>
                    <a:pt x="976807" y="233260"/>
                  </a:lnTo>
                  <a:lnTo>
                    <a:pt x="969911" y="229247"/>
                  </a:lnTo>
                  <a:lnTo>
                    <a:pt x="962647" y="227825"/>
                  </a:lnTo>
                  <a:lnTo>
                    <a:pt x="948385" y="229857"/>
                  </a:lnTo>
                  <a:lnTo>
                    <a:pt x="941806" y="233260"/>
                  </a:lnTo>
                  <a:lnTo>
                    <a:pt x="886180" y="291871"/>
                  </a:lnTo>
                  <a:lnTo>
                    <a:pt x="878928" y="298538"/>
                  </a:lnTo>
                  <a:lnTo>
                    <a:pt x="844410" y="316903"/>
                  </a:lnTo>
                  <a:lnTo>
                    <a:pt x="815276" y="320776"/>
                  </a:lnTo>
                  <a:lnTo>
                    <a:pt x="814425" y="320776"/>
                  </a:lnTo>
                  <a:lnTo>
                    <a:pt x="776058" y="313651"/>
                  </a:lnTo>
                  <a:lnTo>
                    <a:pt x="743686" y="291871"/>
                  </a:lnTo>
                  <a:lnTo>
                    <a:pt x="688047" y="233260"/>
                  </a:lnTo>
                  <a:lnTo>
                    <a:pt x="681469" y="229857"/>
                  </a:lnTo>
                  <a:lnTo>
                    <a:pt x="667219" y="227825"/>
                  </a:lnTo>
                  <a:lnTo>
                    <a:pt x="659955" y="229247"/>
                  </a:lnTo>
                  <a:lnTo>
                    <a:pt x="653059" y="233260"/>
                  </a:lnTo>
                  <a:lnTo>
                    <a:pt x="540207" y="298386"/>
                  </a:lnTo>
                  <a:lnTo>
                    <a:pt x="535393" y="303987"/>
                  </a:lnTo>
                  <a:lnTo>
                    <a:pt x="530098" y="317334"/>
                  </a:lnTo>
                  <a:lnTo>
                    <a:pt x="529755" y="324764"/>
                  </a:lnTo>
                  <a:lnTo>
                    <a:pt x="552894" y="402577"/>
                  </a:lnTo>
                  <a:lnTo>
                    <a:pt x="555040" y="412140"/>
                  </a:lnTo>
                  <a:lnTo>
                    <a:pt x="556209" y="421843"/>
                  </a:lnTo>
                  <a:lnTo>
                    <a:pt x="556374" y="431622"/>
                  </a:lnTo>
                  <a:lnTo>
                    <a:pt x="555536" y="441401"/>
                  </a:lnTo>
                  <a:lnTo>
                    <a:pt x="542518" y="478066"/>
                  </a:lnTo>
                  <a:lnTo>
                    <a:pt x="541502" y="479602"/>
                  </a:lnTo>
                  <a:lnTo>
                    <a:pt x="536371" y="487819"/>
                  </a:lnTo>
                  <a:lnTo>
                    <a:pt x="508419" y="514248"/>
                  </a:lnTo>
                  <a:lnTo>
                    <a:pt x="409892" y="542683"/>
                  </a:lnTo>
                  <a:lnTo>
                    <a:pt x="402856" y="544385"/>
                  </a:lnTo>
                  <a:lnTo>
                    <a:pt x="396595" y="548398"/>
                  </a:lnTo>
                  <a:lnTo>
                    <a:pt x="387654" y="559752"/>
                  </a:lnTo>
                  <a:lnTo>
                    <a:pt x="385229" y="566750"/>
                  </a:lnTo>
                  <a:lnTo>
                    <a:pt x="385229" y="635863"/>
                  </a:lnTo>
                  <a:lnTo>
                    <a:pt x="642848" y="635863"/>
                  </a:lnTo>
                  <a:lnTo>
                    <a:pt x="646214" y="602157"/>
                  </a:lnTo>
                  <a:lnTo>
                    <a:pt x="656005" y="570052"/>
                  </a:lnTo>
                  <a:lnTo>
                    <a:pt x="693343" y="514210"/>
                  </a:lnTo>
                  <a:lnTo>
                    <a:pt x="749109" y="476935"/>
                  </a:lnTo>
                  <a:lnTo>
                    <a:pt x="814933" y="463791"/>
                  </a:lnTo>
                  <a:lnTo>
                    <a:pt x="848639" y="467156"/>
                  </a:lnTo>
                  <a:lnTo>
                    <a:pt x="910361" y="492760"/>
                  </a:lnTo>
                  <a:lnTo>
                    <a:pt x="958037" y="540448"/>
                  </a:lnTo>
                  <a:lnTo>
                    <a:pt x="983640" y="602157"/>
                  </a:lnTo>
                  <a:lnTo>
                    <a:pt x="987018" y="635863"/>
                  </a:lnTo>
                  <a:lnTo>
                    <a:pt x="1244460" y="635863"/>
                  </a:lnTo>
                  <a:lnTo>
                    <a:pt x="1244485" y="566750"/>
                  </a:lnTo>
                  <a:close/>
                </a:path>
                <a:path extrusionOk="0" h="1684654" w="1630044">
                  <a:moveTo>
                    <a:pt x="1358963" y="792530"/>
                  </a:moveTo>
                  <a:lnTo>
                    <a:pt x="1327556" y="756704"/>
                  </a:lnTo>
                  <a:lnTo>
                    <a:pt x="1322031" y="755599"/>
                  </a:lnTo>
                  <a:lnTo>
                    <a:pt x="1273937" y="755599"/>
                  </a:lnTo>
                  <a:lnTo>
                    <a:pt x="1273937" y="840625"/>
                  </a:lnTo>
                  <a:lnTo>
                    <a:pt x="1273937" y="951915"/>
                  </a:lnTo>
                  <a:lnTo>
                    <a:pt x="934046" y="951915"/>
                  </a:lnTo>
                  <a:lnTo>
                    <a:pt x="934046" y="840625"/>
                  </a:lnTo>
                  <a:lnTo>
                    <a:pt x="1273937" y="840625"/>
                  </a:lnTo>
                  <a:lnTo>
                    <a:pt x="1273937" y="755599"/>
                  </a:lnTo>
                  <a:lnTo>
                    <a:pt x="307809" y="755599"/>
                  </a:lnTo>
                  <a:lnTo>
                    <a:pt x="302285" y="756704"/>
                  </a:lnTo>
                  <a:lnTo>
                    <a:pt x="271983" y="786993"/>
                  </a:lnTo>
                  <a:lnTo>
                    <a:pt x="270878" y="792530"/>
                  </a:lnTo>
                  <a:lnTo>
                    <a:pt x="270878" y="1000010"/>
                  </a:lnTo>
                  <a:lnTo>
                    <a:pt x="302285" y="1035837"/>
                  </a:lnTo>
                  <a:lnTo>
                    <a:pt x="307809" y="1036942"/>
                  </a:lnTo>
                  <a:lnTo>
                    <a:pt x="1322031" y="1036942"/>
                  </a:lnTo>
                  <a:lnTo>
                    <a:pt x="1357858" y="1005547"/>
                  </a:lnTo>
                  <a:lnTo>
                    <a:pt x="1358963" y="1000010"/>
                  </a:lnTo>
                  <a:lnTo>
                    <a:pt x="1358963" y="951915"/>
                  </a:lnTo>
                  <a:lnTo>
                    <a:pt x="1358963" y="840625"/>
                  </a:lnTo>
                  <a:lnTo>
                    <a:pt x="1358963" y="792530"/>
                  </a:lnTo>
                  <a:close/>
                </a:path>
                <a:path extrusionOk="0" h="1684654" w="1630044">
                  <a:moveTo>
                    <a:pt x="1629841" y="60096"/>
                  </a:moveTo>
                  <a:lnTo>
                    <a:pt x="1612239" y="17614"/>
                  </a:lnTo>
                  <a:lnTo>
                    <a:pt x="1569758" y="12"/>
                  </a:lnTo>
                  <a:lnTo>
                    <a:pt x="1516100" y="12"/>
                  </a:lnTo>
                  <a:lnTo>
                    <a:pt x="1516100" y="113753"/>
                  </a:lnTo>
                  <a:lnTo>
                    <a:pt x="1516100" y="1151712"/>
                  </a:lnTo>
                  <a:lnTo>
                    <a:pt x="919695" y="1151712"/>
                  </a:lnTo>
                  <a:lnTo>
                    <a:pt x="919695" y="1368412"/>
                  </a:lnTo>
                  <a:lnTo>
                    <a:pt x="919695" y="1540319"/>
                  </a:lnTo>
                  <a:lnTo>
                    <a:pt x="710145" y="1540319"/>
                  </a:lnTo>
                  <a:lnTo>
                    <a:pt x="710145" y="1368412"/>
                  </a:lnTo>
                  <a:lnTo>
                    <a:pt x="919695" y="1368412"/>
                  </a:lnTo>
                  <a:lnTo>
                    <a:pt x="919695" y="1151712"/>
                  </a:lnTo>
                  <a:lnTo>
                    <a:pt x="113741" y="1151712"/>
                  </a:lnTo>
                  <a:lnTo>
                    <a:pt x="113741" y="113753"/>
                  </a:lnTo>
                  <a:lnTo>
                    <a:pt x="1516100" y="113753"/>
                  </a:lnTo>
                  <a:lnTo>
                    <a:pt x="1516100" y="12"/>
                  </a:lnTo>
                  <a:lnTo>
                    <a:pt x="57010" y="12"/>
                  </a:lnTo>
                  <a:lnTo>
                    <a:pt x="49530" y="0"/>
                  </a:lnTo>
                  <a:lnTo>
                    <a:pt x="42125" y="1460"/>
                  </a:lnTo>
                  <a:lnTo>
                    <a:pt x="7213" y="28181"/>
                  </a:lnTo>
                  <a:lnTo>
                    <a:pt x="0" y="49403"/>
                  </a:lnTo>
                  <a:lnTo>
                    <a:pt x="0" y="1319009"/>
                  </a:lnTo>
                  <a:lnTo>
                    <a:pt x="22009" y="1357071"/>
                  </a:lnTo>
                  <a:lnTo>
                    <a:pt x="49530" y="1368412"/>
                  </a:lnTo>
                  <a:lnTo>
                    <a:pt x="580072" y="1368412"/>
                  </a:lnTo>
                  <a:lnTo>
                    <a:pt x="580072" y="1454289"/>
                  </a:lnTo>
                  <a:lnTo>
                    <a:pt x="573544" y="1496136"/>
                  </a:lnTo>
                  <a:lnTo>
                    <a:pt x="554507" y="1534007"/>
                  </a:lnTo>
                  <a:lnTo>
                    <a:pt x="455269" y="1629283"/>
                  </a:lnTo>
                  <a:lnTo>
                    <a:pt x="451713" y="1635391"/>
                  </a:lnTo>
                  <a:lnTo>
                    <a:pt x="448602" y="1648866"/>
                  </a:lnTo>
                  <a:lnTo>
                    <a:pt x="449122" y="1655914"/>
                  </a:lnTo>
                  <a:lnTo>
                    <a:pt x="454177" y="1668780"/>
                  </a:lnTo>
                  <a:lnTo>
                    <a:pt x="458584" y="1674304"/>
                  </a:lnTo>
                  <a:lnTo>
                    <a:pt x="470014" y="1682064"/>
                  </a:lnTo>
                  <a:lnTo>
                    <a:pt x="476770" y="1684134"/>
                  </a:lnTo>
                  <a:lnTo>
                    <a:pt x="1153058" y="1684108"/>
                  </a:lnTo>
                  <a:lnTo>
                    <a:pt x="1180592" y="1655851"/>
                  </a:lnTo>
                  <a:lnTo>
                    <a:pt x="1181100" y="1648815"/>
                  </a:lnTo>
                  <a:lnTo>
                    <a:pt x="1177975" y="1635366"/>
                  </a:lnTo>
                  <a:lnTo>
                    <a:pt x="1174419" y="1629270"/>
                  </a:lnTo>
                  <a:lnTo>
                    <a:pt x="1093952" y="1555191"/>
                  </a:lnTo>
                  <a:lnTo>
                    <a:pt x="1084021" y="1545056"/>
                  </a:lnTo>
                  <a:lnTo>
                    <a:pt x="1080262" y="1540319"/>
                  </a:lnTo>
                  <a:lnTo>
                    <a:pt x="1075220" y="1533982"/>
                  </a:lnTo>
                  <a:lnTo>
                    <a:pt x="1067600" y="1522056"/>
                  </a:lnTo>
                  <a:lnTo>
                    <a:pt x="1052576" y="1482432"/>
                  </a:lnTo>
                  <a:lnTo>
                    <a:pt x="1049616" y="1454289"/>
                  </a:lnTo>
                  <a:lnTo>
                    <a:pt x="1049616" y="1368412"/>
                  </a:lnTo>
                  <a:lnTo>
                    <a:pt x="1572831" y="1368399"/>
                  </a:lnTo>
                  <a:lnTo>
                    <a:pt x="1583982" y="1367307"/>
                  </a:lnTo>
                  <a:lnTo>
                    <a:pt x="1620227" y="1343101"/>
                  </a:lnTo>
                  <a:lnTo>
                    <a:pt x="1629841" y="1311529"/>
                  </a:lnTo>
                  <a:lnTo>
                    <a:pt x="1629841" y="1151712"/>
                  </a:lnTo>
                  <a:lnTo>
                    <a:pt x="1629841" y="113753"/>
                  </a:lnTo>
                  <a:lnTo>
                    <a:pt x="1629841" y="60096"/>
                  </a:lnTo>
                  <a:close/>
                </a:path>
              </a:pathLst>
            </a:custGeom>
            <a:solidFill>
              <a:srgbClr val="E2E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3"/>
          <p:cNvGrpSpPr/>
          <p:nvPr/>
        </p:nvGrpSpPr>
        <p:grpSpPr>
          <a:xfrm>
            <a:off x="3337633" y="0"/>
            <a:ext cx="5806556" cy="4952652"/>
            <a:chOff x="7338158" y="0"/>
            <a:chExt cx="12766358" cy="10889719"/>
          </a:xfrm>
        </p:grpSpPr>
        <p:sp>
          <p:nvSpPr>
            <p:cNvPr id="233" name="Google Shape;233;p23"/>
            <p:cNvSpPr/>
            <p:nvPr/>
          </p:nvSpPr>
          <p:spPr>
            <a:xfrm>
              <a:off x="14921011" y="0"/>
              <a:ext cx="5183505" cy="6188710"/>
            </a:xfrm>
            <a:custGeom>
              <a:rect b="b" l="l" r="r" t="t"/>
              <a:pathLst>
                <a:path extrusionOk="0" h="6188710" w="5183505">
                  <a:moveTo>
                    <a:pt x="5183088" y="0"/>
                  </a:moveTo>
                  <a:lnTo>
                    <a:pt x="0" y="0"/>
                  </a:lnTo>
                  <a:lnTo>
                    <a:pt x="0" y="6188293"/>
                  </a:lnTo>
                  <a:lnTo>
                    <a:pt x="1799751" y="4420851"/>
                  </a:lnTo>
                  <a:lnTo>
                    <a:pt x="5183088" y="4419508"/>
                  </a:lnTo>
                  <a:lnTo>
                    <a:pt x="5183088" y="0"/>
                  </a:lnTo>
                  <a:close/>
                </a:path>
              </a:pathLst>
            </a:custGeom>
            <a:solidFill>
              <a:srgbClr val="05838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17276966" y="1049102"/>
              <a:ext cx="1780539" cy="1778000"/>
            </a:xfrm>
            <a:custGeom>
              <a:rect b="b" l="l" r="r" t="t"/>
              <a:pathLst>
                <a:path extrusionOk="0" h="1778000" w="1780540">
                  <a:moveTo>
                    <a:pt x="1289812" y="914755"/>
                  </a:moveTo>
                  <a:lnTo>
                    <a:pt x="1289659" y="864006"/>
                  </a:lnTo>
                  <a:lnTo>
                    <a:pt x="1131633" y="864006"/>
                  </a:lnTo>
                  <a:lnTo>
                    <a:pt x="1119987" y="881773"/>
                  </a:lnTo>
                  <a:lnTo>
                    <a:pt x="1104353" y="896226"/>
                  </a:lnTo>
                  <a:lnTo>
                    <a:pt x="1085430" y="905941"/>
                  </a:lnTo>
                  <a:lnTo>
                    <a:pt x="1063904" y="909497"/>
                  </a:lnTo>
                  <a:lnTo>
                    <a:pt x="1035608" y="903732"/>
                  </a:lnTo>
                  <a:lnTo>
                    <a:pt x="1012482" y="888022"/>
                  </a:lnTo>
                  <a:lnTo>
                    <a:pt x="996886" y="864717"/>
                  </a:lnTo>
                  <a:lnTo>
                    <a:pt x="991171" y="836218"/>
                  </a:lnTo>
                  <a:lnTo>
                    <a:pt x="996886" y="807707"/>
                  </a:lnTo>
                  <a:lnTo>
                    <a:pt x="1012482" y="784415"/>
                  </a:lnTo>
                  <a:lnTo>
                    <a:pt x="1035608" y="768705"/>
                  </a:lnTo>
                  <a:lnTo>
                    <a:pt x="1063904" y="762939"/>
                  </a:lnTo>
                  <a:lnTo>
                    <a:pt x="1085735" y="766533"/>
                  </a:lnTo>
                  <a:lnTo>
                    <a:pt x="1104976" y="776516"/>
                  </a:lnTo>
                  <a:lnTo>
                    <a:pt x="1119987" y="791718"/>
                  </a:lnTo>
                  <a:lnTo>
                    <a:pt x="1129118" y="810945"/>
                  </a:lnTo>
                  <a:lnTo>
                    <a:pt x="1279626" y="810945"/>
                  </a:lnTo>
                  <a:lnTo>
                    <a:pt x="1267929" y="764921"/>
                  </a:lnTo>
                  <a:lnTo>
                    <a:pt x="1251051" y="721067"/>
                  </a:lnTo>
                  <a:lnTo>
                    <a:pt x="1229233" y="679767"/>
                  </a:lnTo>
                  <a:lnTo>
                    <a:pt x="1202728" y="641388"/>
                  </a:lnTo>
                  <a:lnTo>
                    <a:pt x="1171765" y="606272"/>
                  </a:lnTo>
                  <a:lnTo>
                    <a:pt x="1121600" y="564578"/>
                  </a:lnTo>
                  <a:lnTo>
                    <a:pt x="1063904" y="530466"/>
                  </a:lnTo>
                  <a:lnTo>
                    <a:pt x="1063904" y="702297"/>
                  </a:lnTo>
                  <a:lnTo>
                    <a:pt x="1061758" y="711568"/>
                  </a:lnTo>
                  <a:lnTo>
                    <a:pt x="1056068" y="719658"/>
                  </a:lnTo>
                  <a:lnTo>
                    <a:pt x="1048029" y="725385"/>
                  </a:lnTo>
                  <a:lnTo>
                    <a:pt x="1038821" y="727557"/>
                  </a:lnTo>
                  <a:lnTo>
                    <a:pt x="903376" y="727557"/>
                  </a:lnTo>
                  <a:lnTo>
                    <a:pt x="891730" y="745324"/>
                  </a:lnTo>
                  <a:lnTo>
                    <a:pt x="876096" y="759777"/>
                  </a:lnTo>
                  <a:lnTo>
                    <a:pt x="857173" y="769493"/>
                  </a:lnTo>
                  <a:lnTo>
                    <a:pt x="835647" y="773049"/>
                  </a:lnTo>
                  <a:lnTo>
                    <a:pt x="807351" y="767283"/>
                  </a:lnTo>
                  <a:lnTo>
                    <a:pt x="784225" y="751560"/>
                  </a:lnTo>
                  <a:lnTo>
                    <a:pt x="768629" y="728268"/>
                  </a:lnTo>
                  <a:lnTo>
                    <a:pt x="762914" y="699770"/>
                  </a:lnTo>
                  <a:lnTo>
                    <a:pt x="768629" y="671258"/>
                  </a:lnTo>
                  <a:lnTo>
                    <a:pt x="784225" y="647966"/>
                  </a:lnTo>
                  <a:lnTo>
                    <a:pt x="807351" y="632244"/>
                  </a:lnTo>
                  <a:lnTo>
                    <a:pt x="835647" y="626491"/>
                  </a:lnTo>
                  <a:lnTo>
                    <a:pt x="857516" y="630072"/>
                  </a:lnTo>
                  <a:lnTo>
                    <a:pt x="877036" y="640067"/>
                  </a:lnTo>
                  <a:lnTo>
                    <a:pt x="892797" y="655269"/>
                  </a:lnTo>
                  <a:lnTo>
                    <a:pt x="903376" y="674497"/>
                  </a:lnTo>
                  <a:lnTo>
                    <a:pt x="1011237" y="674497"/>
                  </a:lnTo>
                  <a:lnTo>
                    <a:pt x="1011237" y="512775"/>
                  </a:lnTo>
                  <a:lnTo>
                    <a:pt x="1013739" y="510247"/>
                  </a:lnTo>
                  <a:lnTo>
                    <a:pt x="1013739" y="507720"/>
                  </a:lnTo>
                  <a:lnTo>
                    <a:pt x="984656" y="499237"/>
                  </a:lnTo>
                  <a:lnTo>
                    <a:pt x="954163" y="492874"/>
                  </a:lnTo>
                  <a:lnTo>
                    <a:pt x="922731" y="488886"/>
                  </a:lnTo>
                  <a:lnTo>
                    <a:pt x="890828" y="487502"/>
                  </a:lnTo>
                  <a:lnTo>
                    <a:pt x="843813" y="490296"/>
                  </a:lnTo>
                  <a:lnTo>
                    <a:pt x="798283" y="498475"/>
                  </a:lnTo>
                  <a:lnTo>
                    <a:pt x="754595" y="511746"/>
                  </a:lnTo>
                  <a:lnTo>
                    <a:pt x="713117" y="529805"/>
                  </a:lnTo>
                  <a:lnTo>
                    <a:pt x="674166" y="552361"/>
                  </a:lnTo>
                  <a:lnTo>
                    <a:pt x="638124" y="579107"/>
                  </a:lnTo>
                  <a:lnTo>
                    <a:pt x="605307" y="609752"/>
                  </a:lnTo>
                  <a:lnTo>
                    <a:pt x="576084" y="643991"/>
                  </a:lnTo>
                  <a:lnTo>
                    <a:pt x="550799" y="681520"/>
                  </a:lnTo>
                  <a:lnTo>
                    <a:pt x="529793" y="722058"/>
                  </a:lnTo>
                  <a:lnTo>
                    <a:pt x="513435" y="765302"/>
                  </a:lnTo>
                  <a:lnTo>
                    <a:pt x="502043" y="810945"/>
                  </a:lnTo>
                  <a:lnTo>
                    <a:pt x="599871" y="810945"/>
                  </a:lnTo>
                  <a:lnTo>
                    <a:pt x="610450" y="791718"/>
                  </a:lnTo>
                  <a:lnTo>
                    <a:pt x="626211" y="776516"/>
                  </a:lnTo>
                  <a:lnTo>
                    <a:pt x="645718" y="766533"/>
                  </a:lnTo>
                  <a:lnTo>
                    <a:pt x="667588" y="762939"/>
                  </a:lnTo>
                  <a:lnTo>
                    <a:pt x="695109" y="768311"/>
                  </a:lnTo>
                  <a:lnTo>
                    <a:pt x="716508" y="783145"/>
                  </a:lnTo>
                  <a:lnTo>
                    <a:pt x="730377" y="805573"/>
                  </a:lnTo>
                  <a:lnTo>
                    <a:pt x="735317" y="833691"/>
                  </a:lnTo>
                  <a:lnTo>
                    <a:pt x="729602" y="862190"/>
                  </a:lnTo>
                  <a:lnTo>
                    <a:pt x="713994" y="885494"/>
                  </a:lnTo>
                  <a:lnTo>
                    <a:pt x="690880" y="901204"/>
                  </a:lnTo>
                  <a:lnTo>
                    <a:pt x="662571" y="906970"/>
                  </a:lnTo>
                  <a:lnTo>
                    <a:pt x="640702" y="903770"/>
                  </a:lnTo>
                  <a:lnTo>
                    <a:pt x="621195" y="894651"/>
                  </a:lnTo>
                  <a:lnTo>
                    <a:pt x="605434" y="880313"/>
                  </a:lnTo>
                  <a:lnTo>
                    <a:pt x="594855" y="861479"/>
                  </a:lnTo>
                  <a:lnTo>
                    <a:pt x="492010" y="861479"/>
                  </a:lnTo>
                  <a:lnTo>
                    <a:pt x="490562" y="868667"/>
                  </a:lnTo>
                  <a:lnTo>
                    <a:pt x="489813" y="875385"/>
                  </a:lnTo>
                  <a:lnTo>
                    <a:pt x="489546" y="882091"/>
                  </a:lnTo>
                  <a:lnTo>
                    <a:pt x="489508" y="889279"/>
                  </a:lnTo>
                  <a:lnTo>
                    <a:pt x="493001" y="942886"/>
                  </a:lnTo>
                  <a:lnTo>
                    <a:pt x="503250" y="994664"/>
                  </a:lnTo>
                  <a:lnTo>
                    <a:pt x="519912" y="1044054"/>
                  </a:lnTo>
                  <a:lnTo>
                    <a:pt x="542645" y="1090498"/>
                  </a:lnTo>
                  <a:lnTo>
                    <a:pt x="571080" y="1133424"/>
                  </a:lnTo>
                  <a:lnTo>
                    <a:pt x="604888" y="1172286"/>
                  </a:lnTo>
                  <a:lnTo>
                    <a:pt x="640384" y="1204239"/>
                  </a:lnTo>
                  <a:lnTo>
                    <a:pt x="679018" y="1231633"/>
                  </a:lnTo>
                  <a:lnTo>
                    <a:pt x="720585" y="1254099"/>
                  </a:lnTo>
                  <a:lnTo>
                    <a:pt x="764857" y="1271308"/>
                  </a:lnTo>
                  <a:lnTo>
                    <a:pt x="811644" y="1282903"/>
                  </a:lnTo>
                  <a:lnTo>
                    <a:pt x="860729" y="1288529"/>
                  </a:lnTo>
                  <a:lnTo>
                    <a:pt x="860729" y="1152080"/>
                  </a:lnTo>
                  <a:lnTo>
                    <a:pt x="785482" y="1093952"/>
                  </a:lnTo>
                  <a:lnTo>
                    <a:pt x="777963" y="1088910"/>
                  </a:lnTo>
                  <a:lnTo>
                    <a:pt x="775449" y="1081328"/>
                  </a:lnTo>
                  <a:lnTo>
                    <a:pt x="775449" y="1008049"/>
                  </a:lnTo>
                  <a:lnTo>
                    <a:pt x="758202" y="997775"/>
                  </a:lnTo>
                  <a:lnTo>
                    <a:pt x="744728" y="982776"/>
                  </a:lnTo>
                  <a:lnTo>
                    <a:pt x="735939" y="963980"/>
                  </a:lnTo>
                  <a:lnTo>
                    <a:pt x="732815" y="942340"/>
                  </a:lnTo>
                  <a:lnTo>
                    <a:pt x="738530" y="913841"/>
                  </a:lnTo>
                  <a:lnTo>
                    <a:pt x="754126" y="890549"/>
                  </a:lnTo>
                  <a:lnTo>
                    <a:pt x="777252" y="874826"/>
                  </a:lnTo>
                  <a:lnTo>
                    <a:pt x="805548" y="869061"/>
                  </a:lnTo>
                  <a:lnTo>
                    <a:pt x="833843" y="874826"/>
                  </a:lnTo>
                  <a:lnTo>
                    <a:pt x="856970" y="890549"/>
                  </a:lnTo>
                  <a:lnTo>
                    <a:pt x="872566" y="913841"/>
                  </a:lnTo>
                  <a:lnTo>
                    <a:pt x="878293" y="942340"/>
                  </a:lnTo>
                  <a:lnTo>
                    <a:pt x="874331" y="964374"/>
                  </a:lnTo>
                  <a:lnTo>
                    <a:pt x="863561" y="984034"/>
                  </a:lnTo>
                  <a:lnTo>
                    <a:pt x="847610" y="999909"/>
                  </a:lnTo>
                  <a:lnTo>
                    <a:pt x="828128" y="1010577"/>
                  </a:lnTo>
                  <a:lnTo>
                    <a:pt x="828128" y="1061110"/>
                  </a:lnTo>
                  <a:lnTo>
                    <a:pt x="905878" y="1119225"/>
                  </a:lnTo>
                  <a:lnTo>
                    <a:pt x="913409" y="1124280"/>
                  </a:lnTo>
                  <a:lnTo>
                    <a:pt x="915911" y="1131862"/>
                  </a:lnTo>
                  <a:lnTo>
                    <a:pt x="915911" y="1288529"/>
                  </a:lnTo>
                  <a:lnTo>
                    <a:pt x="951153" y="1284820"/>
                  </a:lnTo>
                  <a:lnTo>
                    <a:pt x="985215" y="1277785"/>
                  </a:lnTo>
                  <a:lnTo>
                    <a:pt x="1017854" y="1267917"/>
                  </a:lnTo>
                  <a:lnTo>
                    <a:pt x="1048854" y="1255674"/>
                  </a:lnTo>
                  <a:lnTo>
                    <a:pt x="1046353" y="1249476"/>
                  </a:lnTo>
                  <a:lnTo>
                    <a:pt x="1045718" y="1228826"/>
                  </a:lnTo>
                  <a:lnTo>
                    <a:pt x="1046353" y="1063637"/>
                  </a:lnTo>
                  <a:lnTo>
                    <a:pt x="1029106" y="1053376"/>
                  </a:lnTo>
                  <a:lnTo>
                    <a:pt x="1015619" y="1038364"/>
                  </a:lnTo>
                  <a:lnTo>
                    <a:pt x="1006843" y="1019568"/>
                  </a:lnTo>
                  <a:lnTo>
                    <a:pt x="1003706" y="997940"/>
                  </a:lnTo>
                  <a:lnTo>
                    <a:pt x="1009434" y="969429"/>
                  </a:lnTo>
                  <a:lnTo>
                    <a:pt x="1025029" y="946137"/>
                  </a:lnTo>
                  <a:lnTo>
                    <a:pt x="1048156" y="930427"/>
                  </a:lnTo>
                  <a:lnTo>
                    <a:pt x="1076452" y="924661"/>
                  </a:lnTo>
                  <a:lnTo>
                    <a:pt x="1104747" y="930427"/>
                  </a:lnTo>
                  <a:lnTo>
                    <a:pt x="1127874" y="946137"/>
                  </a:lnTo>
                  <a:lnTo>
                    <a:pt x="1143469" y="969429"/>
                  </a:lnTo>
                  <a:lnTo>
                    <a:pt x="1149197" y="997940"/>
                  </a:lnTo>
                  <a:lnTo>
                    <a:pt x="1145590" y="1019962"/>
                  </a:lnTo>
                  <a:lnTo>
                    <a:pt x="1135392" y="1039634"/>
                  </a:lnTo>
                  <a:lnTo>
                    <a:pt x="1119555" y="1055497"/>
                  </a:lnTo>
                  <a:lnTo>
                    <a:pt x="1099019" y="1066165"/>
                  </a:lnTo>
                  <a:lnTo>
                    <a:pt x="1099019" y="1230414"/>
                  </a:lnTo>
                  <a:lnTo>
                    <a:pt x="1138262" y="1203617"/>
                  </a:lnTo>
                  <a:lnTo>
                    <a:pt x="1173810" y="1172375"/>
                  </a:lnTo>
                  <a:lnTo>
                    <a:pt x="1205306" y="1137107"/>
                  </a:lnTo>
                  <a:lnTo>
                    <a:pt x="1232408" y="1098207"/>
                  </a:lnTo>
                  <a:lnTo>
                    <a:pt x="1254760" y="1056106"/>
                  </a:lnTo>
                  <a:lnTo>
                    <a:pt x="1272006" y="1011224"/>
                  </a:lnTo>
                  <a:lnTo>
                    <a:pt x="1283804" y="963968"/>
                  </a:lnTo>
                  <a:lnTo>
                    <a:pt x="1289812" y="914755"/>
                  </a:lnTo>
                  <a:close/>
                </a:path>
                <a:path extrusionOk="0" h="1778000" w="1780540">
                  <a:moveTo>
                    <a:pt x="1780019" y="622300"/>
                  </a:moveTo>
                  <a:lnTo>
                    <a:pt x="1777923" y="609600"/>
                  </a:lnTo>
                  <a:lnTo>
                    <a:pt x="1765185" y="571500"/>
                  </a:lnTo>
                  <a:lnTo>
                    <a:pt x="1750961" y="533400"/>
                  </a:lnTo>
                  <a:lnTo>
                    <a:pt x="1735277" y="508000"/>
                  </a:lnTo>
                  <a:lnTo>
                    <a:pt x="1718144" y="469900"/>
                  </a:lnTo>
                  <a:lnTo>
                    <a:pt x="1709750" y="457200"/>
                  </a:lnTo>
                  <a:lnTo>
                    <a:pt x="1698561" y="444500"/>
                  </a:lnTo>
                  <a:lnTo>
                    <a:pt x="1536242" y="444500"/>
                  </a:lnTo>
                  <a:lnTo>
                    <a:pt x="1493266" y="419100"/>
                  </a:lnTo>
                  <a:lnTo>
                    <a:pt x="1452905" y="393700"/>
                  </a:lnTo>
                  <a:lnTo>
                    <a:pt x="1424305" y="373951"/>
                  </a:lnTo>
                  <a:lnTo>
                    <a:pt x="1424305" y="889000"/>
                  </a:lnTo>
                  <a:lnTo>
                    <a:pt x="1422120" y="939800"/>
                  </a:lnTo>
                  <a:lnTo>
                    <a:pt x="1415694" y="990600"/>
                  </a:lnTo>
                  <a:lnTo>
                    <a:pt x="1405216" y="1041400"/>
                  </a:lnTo>
                  <a:lnTo>
                    <a:pt x="1390878" y="1079500"/>
                  </a:lnTo>
                  <a:lnTo>
                    <a:pt x="1372857" y="1117600"/>
                  </a:lnTo>
                  <a:lnTo>
                    <a:pt x="1351356" y="1168400"/>
                  </a:lnTo>
                  <a:lnTo>
                    <a:pt x="1326553" y="1206500"/>
                  </a:lnTo>
                  <a:lnTo>
                    <a:pt x="1298651" y="1244600"/>
                  </a:lnTo>
                  <a:lnTo>
                    <a:pt x="1267815" y="1270000"/>
                  </a:lnTo>
                  <a:lnTo>
                    <a:pt x="1234249" y="1308100"/>
                  </a:lnTo>
                  <a:lnTo>
                    <a:pt x="1198143" y="1333500"/>
                  </a:lnTo>
                  <a:lnTo>
                    <a:pt x="1159687" y="1358900"/>
                  </a:lnTo>
                  <a:lnTo>
                    <a:pt x="1119047" y="1371600"/>
                  </a:lnTo>
                  <a:lnTo>
                    <a:pt x="1076452" y="1397000"/>
                  </a:lnTo>
                  <a:lnTo>
                    <a:pt x="986053" y="1422400"/>
                  </a:lnTo>
                  <a:lnTo>
                    <a:pt x="793965" y="1422400"/>
                  </a:lnTo>
                  <a:lnTo>
                    <a:pt x="703580" y="1397000"/>
                  </a:lnTo>
                  <a:lnTo>
                    <a:pt x="660971" y="1371600"/>
                  </a:lnTo>
                  <a:lnTo>
                    <a:pt x="620344" y="1358900"/>
                  </a:lnTo>
                  <a:lnTo>
                    <a:pt x="581875" y="1333500"/>
                  </a:lnTo>
                  <a:lnTo>
                    <a:pt x="545769" y="1308100"/>
                  </a:lnTo>
                  <a:lnTo>
                    <a:pt x="512203" y="1270000"/>
                  </a:lnTo>
                  <a:lnTo>
                    <a:pt x="481380" y="1244600"/>
                  </a:lnTo>
                  <a:lnTo>
                    <a:pt x="453466" y="1206500"/>
                  </a:lnTo>
                  <a:lnTo>
                    <a:pt x="428663" y="1168400"/>
                  </a:lnTo>
                  <a:lnTo>
                    <a:pt x="407162" y="1117600"/>
                  </a:lnTo>
                  <a:lnTo>
                    <a:pt x="389140" y="1079500"/>
                  </a:lnTo>
                  <a:lnTo>
                    <a:pt x="374802" y="1041400"/>
                  </a:lnTo>
                  <a:lnTo>
                    <a:pt x="364324" y="990600"/>
                  </a:lnTo>
                  <a:lnTo>
                    <a:pt x="357898" y="939800"/>
                  </a:lnTo>
                  <a:lnTo>
                    <a:pt x="355714" y="889000"/>
                  </a:lnTo>
                  <a:lnTo>
                    <a:pt x="357898" y="850900"/>
                  </a:lnTo>
                  <a:lnTo>
                    <a:pt x="364324" y="800100"/>
                  </a:lnTo>
                  <a:lnTo>
                    <a:pt x="374802" y="749300"/>
                  </a:lnTo>
                  <a:lnTo>
                    <a:pt x="389140" y="711200"/>
                  </a:lnTo>
                  <a:lnTo>
                    <a:pt x="407162" y="660400"/>
                  </a:lnTo>
                  <a:lnTo>
                    <a:pt x="428663" y="622300"/>
                  </a:lnTo>
                  <a:lnTo>
                    <a:pt x="453466" y="584200"/>
                  </a:lnTo>
                  <a:lnTo>
                    <a:pt x="481380" y="546100"/>
                  </a:lnTo>
                  <a:lnTo>
                    <a:pt x="512203" y="520700"/>
                  </a:lnTo>
                  <a:lnTo>
                    <a:pt x="545769" y="482600"/>
                  </a:lnTo>
                  <a:lnTo>
                    <a:pt x="581875" y="457200"/>
                  </a:lnTo>
                  <a:lnTo>
                    <a:pt x="620344" y="431800"/>
                  </a:lnTo>
                  <a:lnTo>
                    <a:pt x="660971" y="406400"/>
                  </a:lnTo>
                  <a:lnTo>
                    <a:pt x="703580" y="393700"/>
                  </a:lnTo>
                  <a:lnTo>
                    <a:pt x="793965" y="368300"/>
                  </a:lnTo>
                  <a:lnTo>
                    <a:pt x="841375" y="368300"/>
                  </a:lnTo>
                  <a:lnTo>
                    <a:pt x="890003" y="355600"/>
                  </a:lnTo>
                  <a:lnTo>
                    <a:pt x="938644" y="368300"/>
                  </a:lnTo>
                  <a:lnTo>
                    <a:pt x="986053" y="368300"/>
                  </a:lnTo>
                  <a:lnTo>
                    <a:pt x="1076452" y="393700"/>
                  </a:lnTo>
                  <a:lnTo>
                    <a:pt x="1119047" y="406400"/>
                  </a:lnTo>
                  <a:lnTo>
                    <a:pt x="1159687" y="431800"/>
                  </a:lnTo>
                  <a:lnTo>
                    <a:pt x="1198143" y="457200"/>
                  </a:lnTo>
                  <a:lnTo>
                    <a:pt x="1234249" y="482600"/>
                  </a:lnTo>
                  <a:lnTo>
                    <a:pt x="1267815" y="520700"/>
                  </a:lnTo>
                  <a:lnTo>
                    <a:pt x="1298651" y="546100"/>
                  </a:lnTo>
                  <a:lnTo>
                    <a:pt x="1326553" y="584200"/>
                  </a:lnTo>
                  <a:lnTo>
                    <a:pt x="1351356" y="622300"/>
                  </a:lnTo>
                  <a:lnTo>
                    <a:pt x="1372857" y="660400"/>
                  </a:lnTo>
                  <a:lnTo>
                    <a:pt x="1390878" y="711200"/>
                  </a:lnTo>
                  <a:lnTo>
                    <a:pt x="1405216" y="749300"/>
                  </a:lnTo>
                  <a:lnTo>
                    <a:pt x="1415694" y="800100"/>
                  </a:lnTo>
                  <a:lnTo>
                    <a:pt x="1422120" y="850900"/>
                  </a:lnTo>
                  <a:lnTo>
                    <a:pt x="1424305" y="889000"/>
                  </a:lnTo>
                  <a:lnTo>
                    <a:pt x="1424305" y="373951"/>
                  </a:lnTo>
                  <a:lnTo>
                    <a:pt x="1416126" y="368300"/>
                  </a:lnTo>
                  <a:lnTo>
                    <a:pt x="1405801" y="355600"/>
                  </a:lnTo>
                  <a:lnTo>
                    <a:pt x="1385138" y="330200"/>
                  </a:lnTo>
                  <a:lnTo>
                    <a:pt x="1361465" y="292100"/>
                  </a:lnTo>
                  <a:lnTo>
                    <a:pt x="1345082" y="254000"/>
                  </a:lnTo>
                  <a:lnTo>
                    <a:pt x="1336027" y="203200"/>
                  </a:lnTo>
                  <a:lnTo>
                    <a:pt x="1334262" y="152400"/>
                  </a:lnTo>
                  <a:lnTo>
                    <a:pt x="1339799" y="114300"/>
                  </a:lnTo>
                  <a:lnTo>
                    <a:pt x="1340408" y="101600"/>
                  </a:lnTo>
                  <a:lnTo>
                    <a:pt x="1317472" y="63500"/>
                  </a:lnTo>
                  <a:lnTo>
                    <a:pt x="1246987" y="38100"/>
                  </a:lnTo>
                  <a:lnTo>
                    <a:pt x="1173454" y="12700"/>
                  </a:lnTo>
                  <a:lnTo>
                    <a:pt x="1159459" y="0"/>
                  </a:lnTo>
                  <a:lnTo>
                    <a:pt x="1146022" y="12700"/>
                  </a:lnTo>
                  <a:lnTo>
                    <a:pt x="1134071" y="12700"/>
                  </a:lnTo>
                  <a:lnTo>
                    <a:pt x="1124496" y="25400"/>
                  </a:lnTo>
                  <a:lnTo>
                    <a:pt x="1096530" y="63500"/>
                  </a:lnTo>
                  <a:lnTo>
                    <a:pt x="1063205" y="88900"/>
                  </a:lnTo>
                  <a:lnTo>
                    <a:pt x="1025220" y="114300"/>
                  </a:lnTo>
                  <a:lnTo>
                    <a:pt x="983246" y="139700"/>
                  </a:lnTo>
                  <a:lnTo>
                    <a:pt x="937945" y="152400"/>
                  </a:lnTo>
                  <a:lnTo>
                    <a:pt x="842073" y="152400"/>
                  </a:lnTo>
                  <a:lnTo>
                    <a:pt x="796785" y="139700"/>
                  </a:lnTo>
                  <a:lnTo>
                    <a:pt x="754799" y="114300"/>
                  </a:lnTo>
                  <a:lnTo>
                    <a:pt x="716813" y="88900"/>
                  </a:lnTo>
                  <a:lnTo>
                    <a:pt x="683488" y="63500"/>
                  </a:lnTo>
                  <a:lnTo>
                    <a:pt x="655510" y="25400"/>
                  </a:lnTo>
                  <a:lnTo>
                    <a:pt x="645960" y="12700"/>
                  </a:lnTo>
                  <a:lnTo>
                    <a:pt x="634009" y="12700"/>
                  </a:lnTo>
                  <a:lnTo>
                    <a:pt x="620585" y="0"/>
                  </a:lnTo>
                  <a:lnTo>
                    <a:pt x="606615" y="12700"/>
                  </a:lnTo>
                  <a:lnTo>
                    <a:pt x="533057" y="38100"/>
                  </a:lnTo>
                  <a:lnTo>
                    <a:pt x="462572" y="63500"/>
                  </a:lnTo>
                  <a:lnTo>
                    <a:pt x="439623" y="101600"/>
                  </a:lnTo>
                  <a:lnTo>
                    <a:pt x="440232" y="114300"/>
                  </a:lnTo>
                  <a:lnTo>
                    <a:pt x="445782" y="152400"/>
                  </a:lnTo>
                  <a:lnTo>
                    <a:pt x="444017" y="203200"/>
                  </a:lnTo>
                  <a:lnTo>
                    <a:pt x="434949" y="254000"/>
                  </a:lnTo>
                  <a:lnTo>
                    <a:pt x="418579" y="292100"/>
                  </a:lnTo>
                  <a:lnTo>
                    <a:pt x="394893" y="330200"/>
                  </a:lnTo>
                  <a:lnTo>
                    <a:pt x="363893" y="368300"/>
                  </a:lnTo>
                  <a:lnTo>
                    <a:pt x="327126" y="393700"/>
                  </a:lnTo>
                  <a:lnTo>
                    <a:pt x="286766" y="419100"/>
                  </a:lnTo>
                  <a:lnTo>
                    <a:pt x="243789" y="444500"/>
                  </a:lnTo>
                  <a:lnTo>
                    <a:pt x="81470" y="444500"/>
                  </a:lnTo>
                  <a:lnTo>
                    <a:pt x="70281" y="457200"/>
                  </a:lnTo>
                  <a:lnTo>
                    <a:pt x="61861" y="469900"/>
                  </a:lnTo>
                  <a:lnTo>
                    <a:pt x="44742" y="508000"/>
                  </a:lnTo>
                  <a:lnTo>
                    <a:pt x="29044" y="533400"/>
                  </a:lnTo>
                  <a:lnTo>
                    <a:pt x="14808" y="571500"/>
                  </a:lnTo>
                  <a:lnTo>
                    <a:pt x="2095" y="609600"/>
                  </a:lnTo>
                  <a:lnTo>
                    <a:pt x="0" y="622300"/>
                  </a:lnTo>
                  <a:lnTo>
                    <a:pt x="2400" y="635000"/>
                  </a:lnTo>
                  <a:lnTo>
                    <a:pt x="8966" y="647700"/>
                  </a:lnTo>
                  <a:lnTo>
                    <a:pt x="19392" y="660400"/>
                  </a:lnTo>
                  <a:lnTo>
                    <a:pt x="55245" y="685800"/>
                  </a:lnTo>
                  <a:lnTo>
                    <a:pt x="86106" y="723900"/>
                  </a:lnTo>
                  <a:lnTo>
                    <a:pt x="111264" y="762000"/>
                  </a:lnTo>
                  <a:lnTo>
                    <a:pt x="130086" y="800100"/>
                  </a:lnTo>
                  <a:lnTo>
                    <a:pt x="141871" y="850900"/>
                  </a:lnTo>
                  <a:lnTo>
                    <a:pt x="145948" y="889000"/>
                  </a:lnTo>
                  <a:lnTo>
                    <a:pt x="141871" y="939800"/>
                  </a:lnTo>
                  <a:lnTo>
                    <a:pt x="130086" y="990600"/>
                  </a:lnTo>
                  <a:lnTo>
                    <a:pt x="111264" y="1028700"/>
                  </a:lnTo>
                  <a:lnTo>
                    <a:pt x="86106" y="1066800"/>
                  </a:lnTo>
                  <a:lnTo>
                    <a:pt x="55245" y="1104900"/>
                  </a:lnTo>
                  <a:lnTo>
                    <a:pt x="19392" y="1130300"/>
                  </a:lnTo>
                  <a:lnTo>
                    <a:pt x="8966" y="1143000"/>
                  </a:lnTo>
                  <a:lnTo>
                    <a:pt x="2400" y="1155700"/>
                  </a:lnTo>
                  <a:lnTo>
                    <a:pt x="0" y="1168400"/>
                  </a:lnTo>
                  <a:lnTo>
                    <a:pt x="2095" y="1181100"/>
                  </a:lnTo>
                  <a:lnTo>
                    <a:pt x="14808" y="1219200"/>
                  </a:lnTo>
                  <a:lnTo>
                    <a:pt x="29044" y="1257300"/>
                  </a:lnTo>
                  <a:lnTo>
                    <a:pt x="44742" y="1282700"/>
                  </a:lnTo>
                  <a:lnTo>
                    <a:pt x="61861" y="1320800"/>
                  </a:lnTo>
                  <a:lnTo>
                    <a:pt x="70281" y="1333500"/>
                  </a:lnTo>
                  <a:lnTo>
                    <a:pt x="81470" y="1346200"/>
                  </a:lnTo>
                  <a:lnTo>
                    <a:pt x="108673" y="1346200"/>
                  </a:lnTo>
                  <a:lnTo>
                    <a:pt x="153771" y="1333500"/>
                  </a:lnTo>
                  <a:lnTo>
                    <a:pt x="199123" y="1346200"/>
                  </a:lnTo>
                  <a:lnTo>
                    <a:pt x="243776" y="1346200"/>
                  </a:lnTo>
                  <a:lnTo>
                    <a:pt x="286753" y="1371600"/>
                  </a:lnTo>
                  <a:lnTo>
                    <a:pt x="327113" y="1384300"/>
                  </a:lnTo>
                  <a:lnTo>
                    <a:pt x="363893" y="1422400"/>
                  </a:lnTo>
                  <a:lnTo>
                    <a:pt x="394893" y="1460500"/>
                  </a:lnTo>
                  <a:lnTo>
                    <a:pt x="418579" y="1498600"/>
                  </a:lnTo>
                  <a:lnTo>
                    <a:pt x="434962" y="1536700"/>
                  </a:lnTo>
                  <a:lnTo>
                    <a:pt x="444030" y="1587500"/>
                  </a:lnTo>
                  <a:lnTo>
                    <a:pt x="445795" y="1625600"/>
                  </a:lnTo>
                  <a:lnTo>
                    <a:pt x="440232" y="1676400"/>
                  </a:lnTo>
                  <a:lnTo>
                    <a:pt x="439623" y="1689100"/>
                  </a:lnTo>
                  <a:lnTo>
                    <a:pt x="462572" y="1727200"/>
                  </a:lnTo>
                  <a:lnTo>
                    <a:pt x="533057" y="1752600"/>
                  </a:lnTo>
                  <a:lnTo>
                    <a:pt x="606615" y="1778000"/>
                  </a:lnTo>
                  <a:lnTo>
                    <a:pt x="645960" y="1778000"/>
                  </a:lnTo>
                  <a:lnTo>
                    <a:pt x="655510" y="1765300"/>
                  </a:lnTo>
                  <a:lnTo>
                    <a:pt x="683488" y="1727200"/>
                  </a:lnTo>
                  <a:lnTo>
                    <a:pt x="716813" y="1701800"/>
                  </a:lnTo>
                  <a:lnTo>
                    <a:pt x="754799" y="1676400"/>
                  </a:lnTo>
                  <a:lnTo>
                    <a:pt x="796785" y="1651000"/>
                  </a:lnTo>
                  <a:lnTo>
                    <a:pt x="842073" y="1638300"/>
                  </a:lnTo>
                  <a:lnTo>
                    <a:pt x="937945" y="1638300"/>
                  </a:lnTo>
                  <a:lnTo>
                    <a:pt x="983246" y="1651000"/>
                  </a:lnTo>
                  <a:lnTo>
                    <a:pt x="1025220" y="1676400"/>
                  </a:lnTo>
                  <a:lnTo>
                    <a:pt x="1063205" y="1701800"/>
                  </a:lnTo>
                  <a:lnTo>
                    <a:pt x="1096530" y="1727200"/>
                  </a:lnTo>
                  <a:lnTo>
                    <a:pt x="1124496" y="1765300"/>
                  </a:lnTo>
                  <a:lnTo>
                    <a:pt x="1134071" y="1778000"/>
                  </a:lnTo>
                  <a:lnTo>
                    <a:pt x="1173454" y="1778000"/>
                  </a:lnTo>
                  <a:lnTo>
                    <a:pt x="1246974" y="1752600"/>
                  </a:lnTo>
                  <a:lnTo>
                    <a:pt x="1317472" y="1727200"/>
                  </a:lnTo>
                  <a:lnTo>
                    <a:pt x="1328826" y="1714500"/>
                  </a:lnTo>
                  <a:lnTo>
                    <a:pt x="1336611" y="1701800"/>
                  </a:lnTo>
                  <a:lnTo>
                    <a:pt x="1340421" y="1689100"/>
                  </a:lnTo>
                  <a:lnTo>
                    <a:pt x="1339799" y="1676400"/>
                  </a:lnTo>
                  <a:lnTo>
                    <a:pt x="1335646" y="1638300"/>
                  </a:lnTo>
                  <a:lnTo>
                    <a:pt x="1334262" y="1625600"/>
                  </a:lnTo>
                  <a:lnTo>
                    <a:pt x="1336027" y="1587500"/>
                  </a:lnTo>
                  <a:lnTo>
                    <a:pt x="1345082" y="1536700"/>
                  </a:lnTo>
                  <a:lnTo>
                    <a:pt x="1361465" y="1498600"/>
                  </a:lnTo>
                  <a:lnTo>
                    <a:pt x="1385138" y="1460500"/>
                  </a:lnTo>
                  <a:lnTo>
                    <a:pt x="1416126" y="1422400"/>
                  </a:lnTo>
                  <a:lnTo>
                    <a:pt x="1452905" y="1384300"/>
                  </a:lnTo>
                  <a:lnTo>
                    <a:pt x="1493266" y="1371600"/>
                  </a:lnTo>
                  <a:lnTo>
                    <a:pt x="1536242" y="1346200"/>
                  </a:lnTo>
                  <a:lnTo>
                    <a:pt x="1580896" y="1346200"/>
                  </a:lnTo>
                  <a:lnTo>
                    <a:pt x="1626260" y="1333500"/>
                  </a:lnTo>
                  <a:lnTo>
                    <a:pt x="1671370" y="1346200"/>
                  </a:lnTo>
                  <a:lnTo>
                    <a:pt x="1698561" y="1346200"/>
                  </a:lnTo>
                  <a:lnTo>
                    <a:pt x="1709750" y="1333500"/>
                  </a:lnTo>
                  <a:lnTo>
                    <a:pt x="1718144" y="1320800"/>
                  </a:lnTo>
                  <a:lnTo>
                    <a:pt x="1735277" y="1282700"/>
                  </a:lnTo>
                  <a:lnTo>
                    <a:pt x="1750961" y="1257300"/>
                  </a:lnTo>
                  <a:lnTo>
                    <a:pt x="1765185" y="1219200"/>
                  </a:lnTo>
                  <a:lnTo>
                    <a:pt x="1777923" y="1181100"/>
                  </a:lnTo>
                  <a:lnTo>
                    <a:pt x="1780019" y="1168400"/>
                  </a:lnTo>
                  <a:lnTo>
                    <a:pt x="1777619" y="1155700"/>
                  </a:lnTo>
                  <a:lnTo>
                    <a:pt x="1771053" y="1143000"/>
                  </a:lnTo>
                  <a:lnTo>
                    <a:pt x="1760613" y="1130300"/>
                  </a:lnTo>
                  <a:lnTo>
                    <a:pt x="1724774" y="1104900"/>
                  </a:lnTo>
                  <a:lnTo>
                    <a:pt x="1693938" y="1066800"/>
                  </a:lnTo>
                  <a:lnTo>
                    <a:pt x="1668767" y="1028700"/>
                  </a:lnTo>
                  <a:lnTo>
                    <a:pt x="1649958" y="990600"/>
                  </a:lnTo>
                  <a:lnTo>
                    <a:pt x="1638173" y="939800"/>
                  </a:lnTo>
                  <a:lnTo>
                    <a:pt x="1634096" y="889000"/>
                  </a:lnTo>
                  <a:lnTo>
                    <a:pt x="1638173" y="850900"/>
                  </a:lnTo>
                  <a:lnTo>
                    <a:pt x="1649958" y="800100"/>
                  </a:lnTo>
                  <a:lnTo>
                    <a:pt x="1668767" y="762000"/>
                  </a:lnTo>
                  <a:lnTo>
                    <a:pt x="1693938" y="723900"/>
                  </a:lnTo>
                  <a:lnTo>
                    <a:pt x="1724774" y="685800"/>
                  </a:lnTo>
                  <a:lnTo>
                    <a:pt x="1760613" y="660400"/>
                  </a:lnTo>
                  <a:lnTo>
                    <a:pt x="1771053" y="647700"/>
                  </a:lnTo>
                  <a:lnTo>
                    <a:pt x="1777619" y="635000"/>
                  </a:lnTo>
                  <a:lnTo>
                    <a:pt x="1780019" y="622300"/>
                  </a:lnTo>
                  <a:close/>
                </a:path>
              </a:pathLst>
            </a:custGeom>
            <a:solidFill>
              <a:srgbClr val="0392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12228614" y="5825769"/>
              <a:ext cx="5877560" cy="3839210"/>
            </a:xfrm>
            <a:custGeom>
              <a:rect b="b" l="l" r="r" t="t"/>
              <a:pathLst>
                <a:path extrusionOk="0" h="3839209" w="5877559">
                  <a:moveTo>
                    <a:pt x="5877218" y="0"/>
                  </a:moveTo>
                  <a:lnTo>
                    <a:pt x="0" y="0"/>
                  </a:lnTo>
                  <a:lnTo>
                    <a:pt x="0" y="3838626"/>
                  </a:lnTo>
                  <a:lnTo>
                    <a:pt x="5877218" y="3838626"/>
                  </a:lnTo>
                  <a:lnTo>
                    <a:pt x="5877218" y="0"/>
                  </a:lnTo>
                  <a:close/>
                </a:path>
              </a:pathLst>
            </a:custGeom>
            <a:solidFill>
              <a:srgbClr val="EDF0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236" name="Google Shape;236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38158" y="4492009"/>
              <a:ext cx="12242398" cy="63977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" name="Google Shape;237;p23"/>
          <p:cNvSpPr/>
          <p:nvPr/>
        </p:nvSpPr>
        <p:spPr>
          <a:xfrm>
            <a:off x="476244" y="476220"/>
            <a:ext cx="410989" cy="333562"/>
          </a:xfrm>
          <a:custGeom>
            <a:rect b="b" l="l" r="r" t="t"/>
            <a:pathLst>
              <a:path extrusionOk="0" h="733425" w="903605">
                <a:moveTo>
                  <a:pt x="748728" y="388835"/>
                </a:moveTo>
                <a:lnTo>
                  <a:pt x="742073" y="389445"/>
                </a:lnTo>
                <a:lnTo>
                  <a:pt x="735418" y="389763"/>
                </a:lnTo>
                <a:lnTo>
                  <a:pt x="728599" y="389763"/>
                </a:lnTo>
                <a:lnTo>
                  <a:pt x="684961" y="385368"/>
                </a:lnTo>
                <a:lnTo>
                  <a:pt x="644321" y="372783"/>
                </a:lnTo>
                <a:lnTo>
                  <a:pt x="607542" y="352856"/>
                </a:lnTo>
                <a:lnTo>
                  <a:pt x="575487" y="326478"/>
                </a:lnTo>
                <a:lnTo>
                  <a:pt x="549046" y="294500"/>
                </a:lnTo>
                <a:lnTo>
                  <a:pt x="529082" y="257797"/>
                </a:lnTo>
                <a:lnTo>
                  <a:pt x="516470" y="217233"/>
                </a:lnTo>
                <a:lnTo>
                  <a:pt x="512064" y="173685"/>
                </a:lnTo>
                <a:lnTo>
                  <a:pt x="512559" y="159397"/>
                </a:lnTo>
                <a:lnTo>
                  <a:pt x="513994" y="145148"/>
                </a:lnTo>
                <a:lnTo>
                  <a:pt x="516293" y="131165"/>
                </a:lnTo>
                <a:lnTo>
                  <a:pt x="519391" y="117678"/>
                </a:lnTo>
                <a:lnTo>
                  <a:pt x="0" y="117652"/>
                </a:lnTo>
                <a:lnTo>
                  <a:pt x="0" y="732955"/>
                </a:lnTo>
                <a:lnTo>
                  <a:pt x="178498" y="558406"/>
                </a:lnTo>
                <a:lnTo>
                  <a:pt x="748728" y="558177"/>
                </a:lnTo>
                <a:lnTo>
                  <a:pt x="748728" y="388835"/>
                </a:lnTo>
                <a:close/>
              </a:path>
              <a:path extrusionOk="0" h="733425" w="903605">
                <a:moveTo>
                  <a:pt x="903274" y="173697"/>
                </a:moveTo>
                <a:lnTo>
                  <a:pt x="889546" y="106083"/>
                </a:lnTo>
                <a:lnTo>
                  <a:pt x="852119" y="50876"/>
                </a:lnTo>
                <a:lnTo>
                  <a:pt x="796594" y="13652"/>
                </a:lnTo>
                <a:lnTo>
                  <a:pt x="728599" y="0"/>
                </a:lnTo>
                <a:lnTo>
                  <a:pt x="693394" y="3530"/>
                </a:lnTo>
                <a:lnTo>
                  <a:pt x="630936" y="29667"/>
                </a:lnTo>
                <a:lnTo>
                  <a:pt x="583742" y="76581"/>
                </a:lnTo>
                <a:lnTo>
                  <a:pt x="557466" y="138696"/>
                </a:lnTo>
                <a:lnTo>
                  <a:pt x="553923" y="173697"/>
                </a:lnTo>
                <a:lnTo>
                  <a:pt x="557466" y="208711"/>
                </a:lnTo>
                <a:lnTo>
                  <a:pt x="583755" y="270814"/>
                </a:lnTo>
                <a:lnTo>
                  <a:pt x="630923" y="317728"/>
                </a:lnTo>
                <a:lnTo>
                  <a:pt x="693394" y="343865"/>
                </a:lnTo>
                <a:lnTo>
                  <a:pt x="728599" y="347395"/>
                </a:lnTo>
                <a:lnTo>
                  <a:pt x="763803" y="343865"/>
                </a:lnTo>
                <a:lnTo>
                  <a:pt x="826262" y="317728"/>
                </a:lnTo>
                <a:lnTo>
                  <a:pt x="873442" y="270814"/>
                </a:lnTo>
                <a:lnTo>
                  <a:pt x="899731" y="208711"/>
                </a:lnTo>
                <a:lnTo>
                  <a:pt x="903274" y="173697"/>
                </a:lnTo>
                <a:close/>
              </a:path>
            </a:pathLst>
          </a:custGeom>
          <a:solidFill>
            <a:srgbClr val="E2E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38" name="Google Shape;238;p23"/>
          <p:cNvSpPr/>
          <p:nvPr/>
        </p:nvSpPr>
        <p:spPr>
          <a:xfrm>
            <a:off x="936887" y="590961"/>
            <a:ext cx="1049278" cy="105123"/>
          </a:xfrm>
          <a:custGeom>
            <a:rect b="b" l="l" r="r" t="t"/>
            <a:pathLst>
              <a:path extrusionOk="0" h="231140" w="2306954">
                <a:moveTo>
                  <a:pt x="235603" y="8"/>
                </a:moveTo>
                <a:lnTo>
                  <a:pt x="0" y="8"/>
                </a:lnTo>
                <a:lnTo>
                  <a:pt x="0" y="230848"/>
                </a:lnTo>
                <a:lnTo>
                  <a:pt x="62284" y="230848"/>
                </a:lnTo>
                <a:lnTo>
                  <a:pt x="62284" y="59315"/>
                </a:lnTo>
                <a:lnTo>
                  <a:pt x="235603" y="59315"/>
                </a:lnTo>
                <a:lnTo>
                  <a:pt x="235603" y="8"/>
                </a:lnTo>
                <a:close/>
              </a:path>
              <a:path extrusionOk="0" h="231140" w="2306954">
                <a:moveTo>
                  <a:pt x="235603" y="59315"/>
                </a:moveTo>
                <a:lnTo>
                  <a:pt x="173318" y="59315"/>
                </a:lnTo>
                <a:lnTo>
                  <a:pt x="173318" y="230848"/>
                </a:lnTo>
                <a:lnTo>
                  <a:pt x="235603" y="230848"/>
                </a:lnTo>
                <a:lnTo>
                  <a:pt x="235603" y="59315"/>
                </a:lnTo>
                <a:close/>
              </a:path>
              <a:path extrusionOk="0" h="231140" w="2306954">
                <a:moveTo>
                  <a:pt x="428493" y="8"/>
                </a:moveTo>
                <a:lnTo>
                  <a:pt x="274747" y="8"/>
                </a:lnTo>
                <a:lnTo>
                  <a:pt x="274747" y="230848"/>
                </a:lnTo>
                <a:lnTo>
                  <a:pt x="336670" y="230848"/>
                </a:lnTo>
                <a:lnTo>
                  <a:pt x="336670" y="59315"/>
                </a:lnTo>
                <a:lnTo>
                  <a:pt x="515322" y="59315"/>
                </a:lnTo>
                <a:lnTo>
                  <a:pt x="513823" y="51549"/>
                </a:lnTo>
                <a:lnTo>
                  <a:pt x="494733" y="24069"/>
                </a:lnTo>
                <a:lnTo>
                  <a:pt x="465566" y="6312"/>
                </a:lnTo>
                <a:lnTo>
                  <a:pt x="428493" y="8"/>
                </a:lnTo>
                <a:close/>
              </a:path>
              <a:path extrusionOk="0" h="231140" w="2306954">
                <a:moveTo>
                  <a:pt x="515322" y="59315"/>
                </a:moveTo>
                <a:lnTo>
                  <a:pt x="429560" y="59315"/>
                </a:lnTo>
                <a:lnTo>
                  <a:pt x="441176" y="61429"/>
                </a:lnTo>
                <a:lnTo>
                  <a:pt x="450425" y="67440"/>
                </a:lnTo>
                <a:lnTo>
                  <a:pt x="456537" y="76846"/>
                </a:lnTo>
                <a:lnTo>
                  <a:pt x="458746" y="89148"/>
                </a:lnTo>
                <a:lnTo>
                  <a:pt x="456539" y="101094"/>
                </a:lnTo>
                <a:lnTo>
                  <a:pt x="450428" y="110410"/>
                </a:lnTo>
                <a:lnTo>
                  <a:pt x="441180" y="116463"/>
                </a:lnTo>
                <a:lnTo>
                  <a:pt x="429560" y="118622"/>
                </a:lnTo>
                <a:lnTo>
                  <a:pt x="354471" y="118622"/>
                </a:lnTo>
                <a:lnTo>
                  <a:pt x="354471" y="173670"/>
                </a:lnTo>
                <a:lnTo>
                  <a:pt x="428493" y="173670"/>
                </a:lnTo>
                <a:lnTo>
                  <a:pt x="465566" y="167372"/>
                </a:lnTo>
                <a:lnTo>
                  <a:pt x="494733" y="149654"/>
                </a:lnTo>
                <a:lnTo>
                  <a:pt x="513823" y="122281"/>
                </a:lnTo>
                <a:lnTo>
                  <a:pt x="520669" y="87018"/>
                </a:lnTo>
                <a:lnTo>
                  <a:pt x="515322" y="59315"/>
                </a:lnTo>
                <a:close/>
              </a:path>
              <a:path extrusionOk="0" h="231140" w="2306954">
                <a:moveTo>
                  <a:pt x="699681" y="0"/>
                </a:moveTo>
                <a:lnTo>
                  <a:pt x="666229" y="0"/>
                </a:lnTo>
                <a:lnTo>
                  <a:pt x="617219" y="8347"/>
                </a:lnTo>
                <a:lnTo>
                  <a:pt x="578454" y="31877"/>
                </a:lnTo>
                <a:lnTo>
                  <a:pt x="552970" y="68325"/>
                </a:lnTo>
                <a:lnTo>
                  <a:pt x="543801" y="115424"/>
                </a:lnTo>
                <a:lnTo>
                  <a:pt x="552971" y="162526"/>
                </a:lnTo>
                <a:lnTo>
                  <a:pt x="578456" y="198973"/>
                </a:lnTo>
                <a:lnTo>
                  <a:pt x="617221" y="222502"/>
                </a:lnTo>
                <a:lnTo>
                  <a:pt x="666229" y="230848"/>
                </a:lnTo>
                <a:lnTo>
                  <a:pt x="699681" y="230848"/>
                </a:lnTo>
                <a:lnTo>
                  <a:pt x="748480" y="222502"/>
                </a:lnTo>
                <a:lnTo>
                  <a:pt x="787137" y="198973"/>
                </a:lnTo>
                <a:lnTo>
                  <a:pt x="806540" y="171182"/>
                </a:lnTo>
                <a:lnTo>
                  <a:pt x="661955" y="171182"/>
                </a:lnTo>
                <a:lnTo>
                  <a:pt x="639355" y="167115"/>
                </a:lnTo>
                <a:lnTo>
                  <a:pt x="621560" y="155689"/>
                </a:lnTo>
                <a:lnTo>
                  <a:pt x="609906" y="138071"/>
                </a:lnTo>
                <a:lnTo>
                  <a:pt x="605725" y="115424"/>
                </a:lnTo>
                <a:lnTo>
                  <a:pt x="609957" y="92574"/>
                </a:lnTo>
                <a:lnTo>
                  <a:pt x="621696" y="74851"/>
                </a:lnTo>
                <a:lnTo>
                  <a:pt x="639507" y="63387"/>
                </a:lnTo>
                <a:lnTo>
                  <a:pt x="661955" y="59315"/>
                </a:lnTo>
                <a:lnTo>
                  <a:pt x="806293" y="59315"/>
                </a:lnTo>
                <a:lnTo>
                  <a:pt x="787132" y="31874"/>
                </a:lnTo>
                <a:lnTo>
                  <a:pt x="748473" y="8345"/>
                </a:lnTo>
                <a:lnTo>
                  <a:pt x="699681" y="0"/>
                </a:lnTo>
                <a:close/>
              </a:path>
              <a:path extrusionOk="0" h="231140" w="2306954">
                <a:moveTo>
                  <a:pt x="806293" y="59315"/>
                </a:moveTo>
                <a:lnTo>
                  <a:pt x="703954" y="59315"/>
                </a:lnTo>
                <a:lnTo>
                  <a:pt x="726348" y="63387"/>
                </a:lnTo>
                <a:lnTo>
                  <a:pt x="744038" y="74851"/>
                </a:lnTo>
                <a:lnTo>
                  <a:pt x="755656" y="92574"/>
                </a:lnTo>
                <a:lnTo>
                  <a:pt x="759832" y="115424"/>
                </a:lnTo>
                <a:lnTo>
                  <a:pt x="755657" y="138071"/>
                </a:lnTo>
                <a:lnTo>
                  <a:pt x="744041" y="155689"/>
                </a:lnTo>
                <a:lnTo>
                  <a:pt x="726351" y="167115"/>
                </a:lnTo>
                <a:lnTo>
                  <a:pt x="703954" y="171182"/>
                </a:lnTo>
                <a:lnTo>
                  <a:pt x="806540" y="171182"/>
                </a:lnTo>
                <a:lnTo>
                  <a:pt x="812583" y="162526"/>
                </a:lnTo>
                <a:lnTo>
                  <a:pt x="821747" y="115424"/>
                </a:lnTo>
                <a:lnTo>
                  <a:pt x="812581" y="68321"/>
                </a:lnTo>
                <a:lnTo>
                  <a:pt x="806293" y="59315"/>
                </a:lnTo>
                <a:close/>
              </a:path>
              <a:path extrusionOk="0" h="231140" w="2306954">
                <a:moveTo>
                  <a:pt x="1341703" y="8"/>
                </a:moveTo>
                <a:lnTo>
                  <a:pt x="1228528" y="8"/>
                </a:lnTo>
                <a:lnTo>
                  <a:pt x="1179520" y="8354"/>
                </a:lnTo>
                <a:lnTo>
                  <a:pt x="1140755" y="31882"/>
                </a:lnTo>
                <a:lnTo>
                  <a:pt x="1115270" y="68330"/>
                </a:lnTo>
                <a:lnTo>
                  <a:pt x="1106100" y="115432"/>
                </a:lnTo>
                <a:lnTo>
                  <a:pt x="1115270" y="162534"/>
                </a:lnTo>
                <a:lnTo>
                  <a:pt x="1140755" y="198982"/>
                </a:lnTo>
                <a:lnTo>
                  <a:pt x="1179520" y="222510"/>
                </a:lnTo>
                <a:lnTo>
                  <a:pt x="1228528" y="230856"/>
                </a:lnTo>
                <a:lnTo>
                  <a:pt x="1341703" y="230856"/>
                </a:lnTo>
                <a:lnTo>
                  <a:pt x="1341703" y="171182"/>
                </a:lnTo>
                <a:lnTo>
                  <a:pt x="1224263" y="171182"/>
                </a:lnTo>
                <a:lnTo>
                  <a:pt x="1201814" y="167115"/>
                </a:lnTo>
                <a:lnTo>
                  <a:pt x="1184003" y="155689"/>
                </a:lnTo>
                <a:lnTo>
                  <a:pt x="1172264" y="138071"/>
                </a:lnTo>
                <a:lnTo>
                  <a:pt x="1168032" y="115424"/>
                </a:lnTo>
                <a:lnTo>
                  <a:pt x="1172264" y="92574"/>
                </a:lnTo>
                <a:lnTo>
                  <a:pt x="1184003" y="74851"/>
                </a:lnTo>
                <a:lnTo>
                  <a:pt x="1201814" y="63387"/>
                </a:lnTo>
                <a:lnTo>
                  <a:pt x="1224263" y="59315"/>
                </a:lnTo>
                <a:lnTo>
                  <a:pt x="1341703" y="59315"/>
                </a:lnTo>
                <a:lnTo>
                  <a:pt x="1341703" y="8"/>
                </a:lnTo>
                <a:close/>
              </a:path>
              <a:path extrusionOk="0" h="231140" w="2306954">
                <a:moveTo>
                  <a:pt x="1108955" y="0"/>
                </a:moveTo>
                <a:lnTo>
                  <a:pt x="1029231" y="8"/>
                </a:lnTo>
                <a:lnTo>
                  <a:pt x="937778" y="90559"/>
                </a:lnTo>
                <a:lnTo>
                  <a:pt x="932437" y="96245"/>
                </a:lnTo>
                <a:lnTo>
                  <a:pt x="929591" y="102632"/>
                </a:lnTo>
                <a:lnTo>
                  <a:pt x="929591" y="122521"/>
                </a:lnTo>
                <a:lnTo>
                  <a:pt x="932437" y="127497"/>
                </a:lnTo>
                <a:lnTo>
                  <a:pt x="938130" y="133884"/>
                </a:lnTo>
                <a:lnTo>
                  <a:pt x="1032800" y="230839"/>
                </a:lnTo>
                <a:lnTo>
                  <a:pt x="1114640" y="230839"/>
                </a:lnTo>
                <a:lnTo>
                  <a:pt x="997560" y="111516"/>
                </a:lnTo>
                <a:lnTo>
                  <a:pt x="1108955" y="0"/>
                </a:lnTo>
                <a:close/>
              </a:path>
              <a:path extrusionOk="0" h="231140" w="2306954">
                <a:moveTo>
                  <a:pt x="915703" y="8"/>
                </a:moveTo>
                <a:lnTo>
                  <a:pt x="853419" y="8"/>
                </a:lnTo>
                <a:lnTo>
                  <a:pt x="853419" y="230848"/>
                </a:lnTo>
                <a:lnTo>
                  <a:pt x="915703" y="230848"/>
                </a:lnTo>
                <a:lnTo>
                  <a:pt x="915703" y="8"/>
                </a:lnTo>
                <a:close/>
              </a:path>
              <a:path extrusionOk="0" h="231140" w="2306954">
                <a:moveTo>
                  <a:pt x="1612168" y="82769"/>
                </a:moveTo>
                <a:lnTo>
                  <a:pt x="1549884" y="82769"/>
                </a:lnTo>
                <a:lnTo>
                  <a:pt x="1549884" y="230864"/>
                </a:lnTo>
                <a:lnTo>
                  <a:pt x="1612168" y="230864"/>
                </a:lnTo>
                <a:lnTo>
                  <a:pt x="1612168" y="82769"/>
                </a:lnTo>
                <a:close/>
              </a:path>
              <a:path extrusionOk="0" h="231140" w="2306954">
                <a:moveTo>
                  <a:pt x="1438858" y="8"/>
                </a:moveTo>
                <a:lnTo>
                  <a:pt x="1376574" y="8"/>
                </a:lnTo>
                <a:lnTo>
                  <a:pt x="1376574" y="207060"/>
                </a:lnTo>
                <a:lnTo>
                  <a:pt x="1378041" y="217369"/>
                </a:lnTo>
                <a:lnTo>
                  <a:pt x="1382444" y="224816"/>
                </a:lnTo>
                <a:lnTo>
                  <a:pt x="1389783" y="229335"/>
                </a:lnTo>
                <a:lnTo>
                  <a:pt x="1400058" y="230856"/>
                </a:lnTo>
                <a:lnTo>
                  <a:pt x="1412510" y="230856"/>
                </a:lnTo>
                <a:lnTo>
                  <a:pt x="1447742" y="211327"/>
                </a:lnTo>
                <a:lnTo>
                  <a:pt x="1508681" y="134628"/>
                </a:lnTo>
                <a:lnTo>
                  <a:pt x="1438850" y="134628"/>
                </a:lnTo>
                <a:lnTo>
                  <a:pt x="1438858" y="8"/>
                </a:lnTo>
                <a:close/>
              </a:path>
              <a:path extrusionOk="0" h="231140" w="2306954">
                <a:moveTo>
                  <a:pt x="1583344" y="25"/>
                </a:moveTo>
                <a:lnTo>
                  <a:pt x="1568398" y="25"/>
                </a:lnTo>
                <a:lnTo>
                  <a:pt x="1555648" y="890"/>
                </a:lnTo>
                <a:lnTo>
                  <a:pt x="1545933" y="3753"/>
                </a:lnTo>
                <a:lnTo>
                  <a:pt x="1538020" y="9014"/>
                </a:lnTo>
                <a:lnTo>
                  <a:pt x="1530673" y="17074"/>
                </a:lnTo>
                <a:lnTo>
                  <a:pt x="1438850" y="134628"/>
                </a:lnTo>
                <a:lnTo>
                  <a:pt x="1508681" y="134628"/>
                </a:lnTo>
                <a:lnTo>
                  <a:pt x="1549884" y="82769"/>
                </a:lnTo>
                <a:lnTo>
                  <a:pt x="1612168" y="82769"/>
                </a:lnTo>
                <a:lnTo>
                  <a:pt x="1612168" y="26301"/>
                </a:lnTo>
                <a:lnTo>
                  <a:pt x="1610367" y="14854"/>
                </a:lnTo>
                <a:lnTo>
                  <a:pt x="1604963" y="6637"/>
                </a:lnTo>
                <a:lnTo>
                  <a:pt x="1595956" y="1683"/>
                </a:lnTo>
                <a:lnTo>
                  <a:pt x="1583344" y="25"/>
                </a:lnTo>
                <a:close/>
              </a:path>
              <a:path extrusionOk="0" h="231140" w="2306954">
                <a:moveTo>
                  <a:pt x="1739584" y="8"/>
                </a:moveTo>
                <a:lnTo>
                  <a:pt x="1713606" y="8"/>
                </a:lnTo>
                <a:lnTo>
                  <a:pt x="1702823" y="1418"/>
                </a:lnTo>
                <a:lnTo>
                  <a:pt x="1694074" y="5957"/>
                </a:lnTo>
                <a:lnTo>
                  <a:pt x="1687529" y="14091"/>
                </a:lnTo>
                <a:lnTo>
                  <a:pt x="1683353" y="26284"/>
                </a:lnTo>
                <a:lnTo>
                  <a:pt x="1636375" y="230848"/>
                </a:lnTo>
                <a:lnTo>
                  <a:pt x="1697946" y="230848"/>
                </a:lnTo>
                <a:lnTo>
                  <a:pt x="1732111" y="79913"/>
                </a:lnTo>
                <a:lnTo>
                  <a:pt x="1786611" y="79913"/>
                </a:lnTo>
                <a:lnTo>
                  <a:pt x="1769122" y="22385"/>
                </a:lnTo>
                <a:lnTo>
                  <a:pt x="1764607" y="12446"/>
                </a:lnTo>
                <a:lnTo>
                  <a:pt x="1758091" y="5469"/>
                </a:lnTo>
                <a:lnTo>
                  <a:pt x="1749705" y="1357"/>
                </a:lnTo>
                <a:lnTo>
                  <a:pt x="1739584" y="8"/>
                </a:lnTo>
                <a:close/>
              </a:path>
              <a:path extrusionOk="0" h="231140" w="2306954">
                <a:moveTo>
                  <a:pt x="1786611" y="79913"/>
                </a:moveTo>
                <a:lnTo>
                  <a:pt x="1732111" y="79913"/>
                </a:lnTo>
                <a:lnTo>
                  <a:pt x="1772322" y="208830"/>
                </a:lnTo>
                <a:lnTo>
                  <a:pt x="1776582" y="218561"/>
                </a:lnTo>
                <a:lnTo>
                  <a:pt x="1782910" y="225431"/>
                </a:lnTo>
                <a:lnTo>
                  <a:pt x="1791240" y="229505"/>
                </a:lnTo>
                <a:lnTo>
                  <a:pt x="1801508" y="230848"/>
                </a:lnTo>
                <a:lnTo>
                  <a:pt x="1820366" y="230848"/>
                </a:lnTo>
                <a:lnTo>
                  <a:pt x="1864911" y="160536"/>
                </a:lnTo>
                <a:lnTo>
                  <a:pt x="1811121" y="160536"/>
                </a:lnTo>
                <a:lnTo>
                  <a:pt x="1786611" y="79913"/>
                </a:lnTo>
                <a:close/>
              </a:path>
              <a:path extrusionOk="0" h="231140" w="2306954">
                <a:moveTo>
                  <a:pt x="1951512" y="82401"/>
                </a:moveTo>
                <a:lnTo>
                  <a:pt x="1889762" y="82401"/>
                </a:lnTo>
                <a:lnTo>
                  <a:pt x="1923927" y="230848"/>
                </a:lnTo>
                <a:lnTo>
                  <a:pt x="1985859" y="230848"/>
                </a:lnTo>
                <a:lnTo>
                  <a:pt x="1951512" y="82401"/>
                </a:lnTo>
                <a:close/>
              </a:path>
              <a:path extrusionOk="0" h="231140" w="2306954">
                <a:moveTo>
                  <a:pt x="1907924" y="8"/>
                </a:moveTo>
                <a:lnTo>
                  <a:pt x="1881945" y="8"/>
                </a:lnTo>
                <a:lnTo>
                  <a:pt x="1871879" y="1357"/>
                </a:lnTo>
                <a:lnTo>
                  <a:pt x="1863615" y="5469"/>
                </a:lnTo>
                <a:lnTo>
                  <a:pt x="1857219" y="12446"/>
                </a:lnTo>
                <a:lnTo>
                  <a:pt x="1852759" y="22385"/>
                </a:lnTo>
                <a:lnTo>
                  <a:pt x="1811121" y="160536"/>
                </a:lnTo>
                <a:lnTo>
                  <a:pt x="1864911" y="160536"/>
                </a:lnTo>
                <a:lnTo>
                  <a:pt x="1889762" y="82401"/>
                </a:lnTo>
                <a:lnTo>
                  <a:pt x="1951512" y="82401"/>
                </a:lnTo>
                <a:lnTo>
                  <a:pt x="1938528" y="26284"/>
                </a:lnTo>
                <a:lnTo>
                  <a:pt x="1934145" y="14087"/>
                </a:lnTo>
                <a:lnTo>
                  <a:pt x="1927496" y="5954"/>
                </a:lnTo>
                <a:lnTo>
                  <a:pt x="1918711" y="1416"/>
                </a:lnTo>
                <a:lnTo>
                  <a:pt x="1907924" y="8"/>
                </a:lnTo>
                <a:close/>
              </a:path>
              <a:path extrusionOk="0" h="231140" w="2306954">
                <a:moveTo>
                  <a:pt x="2160597" y="0"/>
                </a:moveTo>
                <a:lnTo>
                  <a:pt x="2146365" y="0"/>
                </a:lnTo>
                <a:lnTo>
                  <a:pt x="2137824" y="1066"/>
                </a:lnTo>
                <a:lnTo>
                  <a:pt x="2130351" y="4263"/>
                </a:lnTo>
                <a:lnTo>
                  <a:pt x="2123945" y="9591"/>
                </a:lnTo>
                <a:lnTo>
                  <a:pt x="2118606" y="17049"/>
                </a:lnTo>
                <a:lnTo>
                  <a:pt x="2000452" y="230848"/>
                </a:lnTo>
                <a:lnTo>
                  <a:pt x="2069135" y="230848"/>
                </a:lnTo>
                <a:lnTo>
                  <a:pt x="2153837" y="71747"/>
                </a:lnTo>
                <a:lnTo>
                  <a:pt x="2218584" y="71747"/>
                </a:lnTo>
                <a:lnTo>
                  <a:pt x="2188355" y="17049"/>
                </a:lnTo>
                <a:lnTo>
                  <a:pt x="2183017" y="9591"/>
                </a:lnTo>
                <a:lnTo>
                  <a:pt x="2176611" y="4263"/>
                </a:lnTo>
                <a:lnTo>
                  <a:pt x="2169137" y="1066"/>
                </a:lnTo>
                <a:lnTo>
                  <a:pt x="2160597" y="0"/>
                </a:lnTo>
                <a:close/>
              </a:path>
              <a:path extrusionOk="0" h="231140" w="2306954">
                <a:moveTo>
                  <a:pt x="2218584" y="71747"/>
                </a:moveTo>
                <a:lnTo>
                  <a:pt x="2153837" y="71747"/>
                </a:lnTo>
                <a:lnTo>
                  <a:pt x="2193343" y="145975"/>
                </a:lnTo>
                <a:lnTo>
                  <a:pt x="2137465" y="145975"/>
                </a:lnTo>
                <a:lnTo>
                  <a:pt x="2111125" y="195337"/>
                </a:lnTo>
                <a:lnTo>
                  <a:pt x="2219674" y="195337"/>
                </a:lnTo>
                <a:lnTo>
                  <a:pt x="2238893" y="230848"/>
                </a:lnTo>
                <a:lnTo>
                  <a:pt x="2306510" y="230848"/>
                </a:lnTo>
                <a:lnTo>
                  <a:pt x="2218584" y="71747"/>
                </a:lnTo>
                <a:close/>
              </a:path>
            </a:pathLst>
          </a:custGeom>
          <a:solidFill>
            <a:srgbClr val="E2E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239" name="Google Shape;23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233" y="1210542"/>
            <a:ext cx="2544718" cy="88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2533472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2876348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4568" y="2517280"/>
            <a:ext cx="1945660" cy="1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3"/>
          <p:cNvSpPr/>
          <p:nvPr/>
        </p:nvSpPr>
        <p:spPr>
          <a:xfrm>
            <a:off x="734568" y="2860156"/>
            <a:ext cx="1108486" cy="137179"/>
          </a:xfrm>
          <a:custGeom>
            <a:rect b="b" l="l" r="r" t="t"/>
            <a:pathLst>
              <a:path extrusionOk="0" h="301625" w="2437129">
                <a:moveTo>
                  <a:pt x="38532" y="0"/>
                </a:moveTo>
                <a:lnTo>
                  <a:pt x="0" y="0"/>
                </a:lnTo>
                <a:lnTo>
                  <a:pt x="0" y="234547"/>
                </a:lnTo>
                <a:lnTo>
                  <a:pt x="30156" y="234547"/>
                </a:lnTo>
                <a:lnTo>
                  <a:pt x="82532" y="159157"/>
                </a:lnTo>
                <a:lnTo>
                  <a:pt x="38532" y="159157"/>
                </a:lnTo>
                <a:lnTo>
                  <a:pt x="38532" y="0"/>
                </a:lnTo>
                <a:close/>
              </a:path>
              <a:path extrusionOk="0" h="301625" w="2437129">
                <a:moveTo>
                  <a:pt x="179261" y="75390"/>
                </a:moveTo>
                <a:lnTo>
                  <a:pt x="140728" y="75390"/>
                </a:lnTo>
                <a:lnTo>
                  <a:pt x="140728" y="234547"/>
                </a:lnTo>
                <a:lnTo>
                  <a:pt x="179261" y="234547"/>
                </a:lnTo>
                <a:lnTo>
                  <a:pt x="179261" y="75390"/>
                </a:lnTo>
                <a:close/>
              </a:path>
              <a:path extrusionOk="0" h="301625" w="2437129">
                <a:moveTo>
                  <a:pt x="179261" y="0"/>
                </a:moveTo>
                <a:lnTo>
                  <a:pt x="149105" y="0"/>
                </a:lnTo>
                <a:lnTo>
                  <a:pt x="38532" y="159157"/>
                </a:lnTo>
                <a:lnTo>
                  <a:pt x="82532" y="159157"/>
                </a:lnTo>
                <a:lnTo>
                  <a:pt x="140728" y="75390"/>
                </a:lnTo>
                <a:lnTo>
                  <a:pt x="179261" y="75390"/>
                </a:lnTo>
                <a:lnTo>
                  <a:pt x="179261" y="0"/>
                </a:lnTo>
                <a:close/>
              </a:path>
              <a:path extrusionOk="0" h="301625" w="2437129">
                <a:moveTo>
                  <a:pt x="260617" y="67013"/>
                </a:moveTo>
                <a:lnTo>
                  <a:pt x="223760" y="67013"/>
                </a:lnTo>
                <a:lnTo>
                  <a:pt x="223760" y="234547"/>
                </a:lnTo>
                <a:lnTo>
                  <a:pt x="258942" y="234547"/>
                </a:lnTo>
                <a:lnTo>
                  <a:pt x="258942" y="124645"/>
                </a:lnTo>
                <a:lnTo>
                  <a:pt x="296793" y="124645"/>
                </a:lnTo>
                <a:lnTo>
                  <a:pt x="260617" y="67013"/>
                </a:lnTo>
                <a:close/>
              </a:path>
              <a:path extrusionOk="0" h="301625" w="2437129">
                <a:moveTo>
                  <a:pt x="394645" y="124310"/>
                </a:moveTo>
                <a:lnTo>
                  <a:pt x="359462" y="124310"/>
                </a:lnTo>
                <a:lnTo>
                  <a:pt x="359462" y="234547"/>
                </a:lnTo>
                <a:lnTo>
                  <a:pt x="394645" y="234547"/>
                </a:lnTo>
                <a:lnTo>
                  <a:pt x="394645" y="124310"/>
                </a:lnTo>
                <a:close/>
              </a:path>
              <a:path extrusionOk="0" h="301625" w="2437129">
                <a:moveTo>
                  <a:pt x="296793" y="124645"/>
                </a:moveTo>
                <a:lnTo>
                  <a:pt x="258942" y="124645"/>
                </a:lnTo>
                <a:lnTo>
                  <a:pt x="306857" y="201041"/>
                </a:lnTo>
                <a:lnTo>
                  <a:pt x="311213" y="201041"/>
                </a:lnTo>
                <a:lnTo>
                  <a:pt x="346821" y="144414"/>
                </a:lnTo>
                <a:lnTo>
                  <a:pt x="309202" y="144414"/>
                </a:lnTo>
                <a:lnTo>
                  <a:pt x="296793" y="124645"/>
                </a:lnTo>
                <a:close/>
              </a:path>
              <a:path extrusionOk="0" h="301625" w="2437129">
                <a:moveTo>
                  <a:pt x="394645" y="67013"/>
                </a:moveTo>
                <a:lnTo>
                  <a:pt x="357787" y="67013"/>
                </a:lnTo>
                <a:lnTo>
                  <a:pt x="309202" y="144414"/>
                </a:lnTo>
                <a:lnTo>
                  <a:pt x="346821" y="144414"/>
                </a:lnTo>
                <a:lnTo>
                  <a:pt x="359462" y="124310"/>
                </a:lnTo>
                <a:lnTo>
                  <a:pt x="394645" y="124310"/>
                </a:lnTo>
                <a:lnTo>
                  <a:pt x="394645" y="67013"/>
                </a:lnTo>
                <a:close/>
              </a:path>
              <a:path extrusionOk="0" h="301625" w="2437129">
                <a:moveTo>
                  <a:pt x="585555" y="67013"/>
                </a:moveTo>
                <a:lnTo>
                  <a:pt x="436450" y="67013"/>
                </a:lnTo>
                <a:lnTo>
                  <a:pt x="436450" y="234547"/>
                </a:lnTo>
                <a:lnTo>
                  <a:pt x="472637" y="234547"/>
                </a:lnTo>
                <a:lnTo>
                  <a:pt x="472637" y="101190"/>
                </a:lnTo>
                <a:lnTo>
                  <a:pt x="585555" y="101190"/>
                </a:lnTo>
                <a:lnTo>
                  <a:pt x="585555" y="67013"/>
                </a:lnTo>
                <a:close/>
              </a:path>
              <a:path extrusionOk="0" h="301625" w="2437129">
                <a:moveTo>
                  <a:pt x="585555" y="101190"/>
                </a:moveTo>
                <a:lnTo>
                  <a:pt x="549368" y="101190"/>
                </a:lnTo>
                <a:lnTo>
                  <a:pt x="549368" y="234547"/>
                </a:lnTo>
                <a:lnTo>
                  <a:pt x="585555" y="234547"/>
                </a:lnTo>
                <a:lnTo>
                  <a:pt x="585555" y="101190"/>
                </a:lnTo>
                <a:close/>
              </a:path>
              <a:path extrusionOk="0" h="301625" w="2437129">
                <a:moveTo>
                  <a:pt x="706619" y="62657"/>
                </a:moveTo>
                <a:lnTo>
                  <a:pt x="657427" y="76981"/>
                </a:lnTo>
                <a:lnTo>
                  <a:pt x="624611" y="116687"/>
                </a:lnTo>
                <a:lnTo>
                  <a:pt x="618161" y="150780"/>
                </a:lnTo>
                <a:lnTo>
                  <a:pt x="619774" y="168518"/>
                </a:lnTo>
                <a:lnTo>
                  <a:pt x="643962" y="213438"/>
                </a:lnTo>
                <a:lnTo>
                  <a:pt x="688756" y="237312"/>
                </a:lnTo>
                <a:lnTo>
                  <a:pt x="706619" y="238903"/>
                </a:lnTo>
                <a:lnTo>
                  <a:pt x="724483" y="237312"/>
                </a:lnTo>
                <a:lnTo>
                  <a:pt x="740880" y="232537"/>
                </a:lnTo>
                <a:lnTo>
                  <a:pt x="755812" y="224579"/>
                </a:lnTo>
                <a:lnTo>
                  <a:pt x="769277" y="213438"/>
                </a:lnTo>
                <a:lnTo>
                  <a:pt x="777347" y="203721"/>
                </a:lnTo>
                <a:lnTo>
                  <a:pt x="706619" y="203721"/>
                </a:lnTo>
                <a:lnTo>
                  <a:pt x="696002" y="202779"/>
                </a:lnTo>
                <a:lnTo>
                  <a:pt x="662830" y="180622"/>
                </a:lnTo>
                <a:lnTo>
                  <a:pt x="654349" y="150780"/>
                </a:lnTo>
                <a:lnTo>
                  <a:pt x="655291" y="139870"/>
                </a:lnTo>
                <a:lnTo>
                  <a:pt x="677406" y="106321"/>
                </a:lnTo>
                <a:lnTo>
                  <a:pt x="706619" y="97839"/>
                </a:lnTo>
                <a:lnTo>
                  <a:pt x="777347" y="97839"/>
                </a:lnTo>
                <a:lnTo>
                  <a:pt x="769277" y="88122"/>
                </a:lnTo>
                <a:lnTo>
                  <a:pt x="755812" y="76981"/>
                </a:lnTo>
                <a:lnTo>
                  <a:pt x="740880" y="69024"/>
                </a:lnTo>
                <a:lnTo>
                  <a:pt x="724483" y="64249"/>
                </a:lnTo>
                <a:lnTo>
                  <a:pt x="706619" y="62657"/>
                </a:lnTo>
                <a:close/>
              </a:path>
              <a:path extrusionOk="0" h="301625" w="2437129">
                <a:moveTo>
                  <a:pt x="777347" y="97839"/>
                </a:moveTo>
                <a:lnTo>
                  <a:pt x="706619" y="97839"/>
                </a:lnTo>
                <a:lnTo>
                  <a:pt x="717237" y="98782"/>
                </a:lnTo>
                <a:lnTo>
                  <a:pt x="726975" y="101609"/>
                </a:lnTo>
                <a:lnTo>
                  <a:pt x="755120" y="129922"/>
                </a:lnTo>
                <a:lnTo>
                  <a:pt x="758890" y="150780"/>
                </a:lnTo>
                <a:lnTo>
                  <a:pt x="757948" y="161691"/>
                </a:lnTo>
                <a:lnTo>
                  <a:pt x="735833" y="195240"/>
                </a:lnTo>
                <a:lnTo>
                  <a:pt x="706619" y="203721"/>
                </a:lnTo>
                <a:lnTo>
                  <a:pt x="777347" y="203721"/>
                </a:lnTo>
                <a:lnTo>
                  <a:pt x="780565" y="199847"/>
                </a:lnTo>
                <a:lnTo>
                  <a:pt x="788627" y="184873"/>
                </a:lnTo>
                <a:lnTo>
                  <a:pt x="793465" y="168518"/>
                </a:lnTo>
                <a:lnTo>
                  <a:pt x="795077" y="150780"/>
                </a:lnTo>
                <a:lnTo>
                  <a:pt x="793465" y="133043"/>
                </a:lnTo>
                <a:lnTo>
                  <a:pt x="788627" y="116687"/>
                </a:lnTo>
                <a:lnTo>
                  <a:pt x="780565" y="101714"/>
                </a:lnTo>
                <a:lnTo>
                  <a:pt x="777347" y="97839"/>
                </a:lnTo>
                <a:close/>
              </a:path>
              <a:path extrusionOk="0" h="301625" w="2437129">
                <a:moveTo>
                  <a:pt x="863986" y="67013"/>
                </a:moveTo>
                <a:lnTo>
                  <a:pt x="827799" y="67013"/>
                </a:lnTo>
                <a:lnTo>
                  <a:pt x="827799" y="301561"/>
                </a:lnTo>
                <a:lnTo>
                  <a:pt x="863986" y="301561"/>
                </a:lnTo>
                <a:lnTo>
                  <a:pt x="863986" y="210758"/>
                </a:lnTo>
                <a:lnTo>
                  <a:pt x="983726" y="210758"/>
                </a:lnTo>
                <a:lnTo>
                  <a:pt x="988785" y="204391"/>
                </a:lnTo>
                <a:lnTo>
                  <a:pt x="916927" y="204391"/>
                </a:lnTo>
                <a:lnTo>
                  <a:pt x="906016" y="203449"/>
                </a:lnTo>
                <a:lnTo>
                  <a:pt x="872468" y="181125"/>
                </a:lnTo>
                <a:lnTo>
                  <a:pt x="863986" y="150780"/>
                </a:lnTo>
                <a:lnTo>
                  <a:pt x="864929" y="139723"/>
                </a:lnTo>
                <a:lnTo>
                  <a:pt x="887085" y="105839"/>
                </a:lnTo>
                <a:lnTo>
                  <a:pt x="916927" y="97169"/>
                </a:lnTo>
                <a:lnTo>
                  <a:pt x="988529" y="97169"/>
                </a:lnTo>
                <a:lnTo>
                  <a:pt x="983729" y="91138"/>
                </a:lnTo>
                <a:lnTo>
                  <a:pt x="863986" y="91138"/>
                </a:lnTo>
                <a:lnTo>
                  <a:pt x="863986" y="67013"/>
                </a:lnTo>
                <a:close/>
              </a:path>
              <a:path extrusionOk="0" h="301625" w="2437129">
                <a:moveTo>
                  <a:pt x="983726" y="210758"/>
                </a:moveTo>
                <a:lnTo>
                  <a:pt x="863986" y="210758"/>
                </a:lnTo>
                <a:lnTo>
                  <a:pt x="875316" y="223071"/>
                </a:lnTo>
                <a:lnTo>
                  <a:pt x="888865" y="231867"/>
                </a:lnTo>
                <a:lnTo>
                  <a:pt x="904634" y="237144"/>
                </a:lnTo>
                <a:lnTo>
                  <a:pt x="922623" y="238903"/>
                </a:lnTo>
                <a:lnTo>
                  <a:pt x="939251" y="237312"/>
                </a:lnTo>
                <a:lnTo>
                  <a:pt x="954622" y="232537"/>
                </a:lnTo>
                <a:lnTo>
                  <a:pt x="968737" y="224579"/>
                </a:lnTo>
                <a:lnTo>
                  <a:pt x="981595" y="213438"/>
                </a:lnTo>
                <a:lnTo>
                  <a:pt x="983726" y="210758"/>
                </a:lnTo>
                <a:close/>
              </a:path>
              <a:path extrusionOk="0" h="301625" w="2437129">
                <a:moveTo>
                  <a:pt x="988529" y="97169"/>
                </a:moveTo>
                <a:lnTo>
                  <a:pt x="916927" y="97169"/>
                </a:lnTo>
                <a:lnTo>
                  <a:pt x="927838" y="98133"/>
                </a:lnTo>
                <a:lnTo>
                  <a:pt x="937785" y="101023"/>
                </a:lnTo>
                <a:lnTo>
                  <a:pt x="966098" y="129671"/>
                </a:lnTo>
                <a:lnTo>
                  <a:pt x="969868" y="150780"/>
                </a:lnTo>
                <a:lnTo>
                  <a:pt x="968925" y="161858"/>
                </a:lnTo>
                <a:lnTo>
                  <a:pt x="946769" y="195910"/>
                </a:lnTo>
                <a:lnTo>
                  <a:pt x="916927" y="204391"/>
                </a:lnTo>
                <a:lnTo>
                  <a:pt x="988785" y="204391"/>
                </a:lnTo>
                <a:lnTo>
                  <a:pt x="992297" y="199972"/>
                </a:lnTo>
                <a:lnTo>
                  <a:pt x="999940" y="185041"/>
                </a:lnTo>
                <a:lnTo>
                  <a:pt x="1004527" y="168644"/>
                </a:lnTo>
                <a:lnTo>
                  <a:pt x="1006055" y="150780"/>
                </a:lnTo>
                <a:lnTo>
                  <a:pt x="1004527" y="133064"/>
                </a:lnTo>
                <a:lnTo>
                  <a:pt x="999940" y="116771"/>
                </a:lnTo>
                <a:lnTo>
                  <a:pt x="992297" y="101902"/>
                </a:lnTo>
                <a:lnTo>
                  <a:pt x="988529" y="97169"/>
                </a:lnTo>
                <a:close/>
              </a:path>
              <a:path extrusionOk="0" h="301625" w="2437129">
                <a:moveTo>
                  <a:pt x="922623" y="62657"/>
                </a:moveTo>
                <a:lnTo>
                  <a:pt x="904634" y="64437"/>
                </a:lnTo>
                <a:lnTo>
                  <a:pt x="888865" y="69777"/>
                </a:lnTo>
                <a:lnTo>
                  <a:pt x="875316" y="78678"/>
                </a:lnTo>
                <a:lnTo>
                  <a:pt x="863986" y="91138"/>
                </a:lnTo>
                <a:lnTo>
                  <a:pt x="983729" y="91138"/>
                </a:lnTo>
                <a:lnTo>
                  <a:pt x="939125" y="64270"/>
                </a:lnTo>
                <a:lnTo>
                  <a:pt x="922623" y="62657"/>
                </a:lnTo>
                <a:close/>
              </a:path>
              <a:path extrusionOk="0" h="301625" w="2437129">
                <a:moveTo>
                  <a:pt x="1105688" y="101860"/>
                </a:moveTo>
                <a:lnTo>
                  <a:pt x="1069501" y="101860"/>
                </a:lnTo>
                <a:lnTo>
                  <a:pt x="1069501" y="234547"/>
                </a:lnTo>
                <a:lnTo>
                  <a:pt x="1105688" y="234547"/>
                </a:lnTo>
                <a:lnTo>
                  <a:pt x="1105688" y="101860"/>
                </a:lnTo>
                <a:close/>
              </a:path>
              <a:path extrusionOk="0" h="301625" w="2437129">
                <a:moveTo>
                  <a:pt x="1160304" y="67013"/>
                </a:moveTo>
                <a:lnTo>
                  <a:pt x="1014550" y="67013"/>
                </a:lnTo>
                <a:lnTo>
                  <a:pt x="1014550" y="101860"/>
                </a:lnTo>
                <a:lnTo>
                  <a:pt x="1160304" y="101860"/>
                </a:lnTo>
                <a:lnTo>
                  <a:pt x="1160304" y="67013"/>
                </a:lnTo>
                <a:close/>
              </a:path>
              <a:path extrusionOk="0" h="301625" w="2437129">
                <a:moveTo>
                  <a:pt x="1438437" y="200370"/>
                </a:moveTo>
                <a:lnTo>
                  <a:pt x="1252474" y="200370"/>
                </a:lnTo>
                <a:lnTo>
                  <a:pt x="1252474" y="279447"/>
                </a:lnTo>
                <a:lnTo>
                  <a:pt x="1287992" y="279447"/>
                </a:lnTo>
                <a:lnTo>
                  <a:pt x="1287992" y="234547"/>
                </a:lnTo>
                <a:lnTo>
                  <a:pt x="1438437" y="234547"/>
                </a:lnTo>
                <a:lnTo>
                  <a:pt x="1438437" y="200370"/>
                </a:lnTo>
                <a:close/>
              </a:path>
              <a:path extrusionOk="0" h="301625" w="2437129">
                <a:moveTo>
                  <a:pt x="1438437" y="234547"/>
                </a:moveTo>
                <a:lnTo>
                  <a:pt x="1402920" y="234547"/>
                </a:lnTo>
                <a:lnTo>
                  <a:pt x="1402920" y="279447"/>
                </a:lnTo>
                <a:lnTo>
                  <a:pt x="1438437" y="279447"/>
                </a:lnTo>
                <a:lnTo>
                  <a:pt x="1438437" y="234547"/>
                </a:lnTo>
                <a:close/>
              </a:path>
              <a:path extrusionOk="0" h="301625" w="2437129">
                <a:moveTo>
                  <a:pt x="1415988" y="67013"/>
                </a:moveTo>
                <a:lnTo>
                  <a:pt x="1288327" y="67013"/>
                </a:lnTo>
                <a:lnTo>
                  <a:pt x="1288327" y="139723"/>
                </a:lnTo>
                <a:lnTo>
                  <a:pt x="1287363" y="158215"/>
                </a:lnTo>
                <a:lnTo>
                  <a:pt x="1284473" y="174486"/>
                </a:lnTo>
                <a:lnTo>
                  <a:pt x="1279657" y="188538"/>
                </a:lnTo>
                <a:lnTo>
                  <a:pt x="1272914" y="200370"/>
                </a:lnTo>
                <a:lnTo>
                  <a:pt x="1312787" y="200370"/>
                </a:lnTo>
                <a:lnTo>
                  <a:pt x="1317624" y="187407"/>
                </a:lnTo>
                <a:lnTo>
                  <a:pt x="1321080" y="172979"/>
                </a:lnTo>
                <a:lnTo>
                  <a:pt x="1323153" y="157084"/>
                </a:lnTo>
                <a:lnTo>
                  <a:pt x="1323844" y="139723"/>
                </a:lnTo>
                <a:lnTo>
                  <a:pt x="1323844" y="100185"/>
                </a:lnTo>
                <a:lnTo>
                  <a:pt x="1415988" y="100185"/>
                </a:lnTo>
                <a:lnTo>
                  <a:pt x="1415988" y="67013"/>
                </a:lnTo>
                <a:close/>
              </a:path>
              <a:path extrusionOk="0" h="301625" w="2437129">
                <a:moveTo>
                  <a:pt x="1415988" y="100185"/>
                </a:moveTo>
                <a:lnTo>
                  <a:pt x="1380471" y="100185"/>
                </a:lnTo>
                <a:lnTo>
                  <a:pt x="1380471" y="200370"/>
                </a:lnTo>
                <a:lnTo>
                  <a:pt x="1415988" y="200370"/>
                </a:lnTo>
                <a:lnTo>
                  <a:pt x="1415988" y="100185"/>
                </a:lnTo>
                <a:close/>
              </a:path>
              <a:path extrusionOk="0" h="301625" w="2437129">
                <a:moveTo>
                  <a:pt x="1535338" y="62657"/>
                </a:moveTo>
                <a:lnTo>
                  <a:pt x="1489224" y="76981"/>
                </a:lnTo>
                <a:lnTo>
                  <a:pt x="1458021" y="116520"/>
                </a:lnTo>
                <a:lnTo>
                  <a:pt x="1451906" y="150780"/>
                </a:lnTo>
                <a:lnTo>
                  <a:pt x="1453434" y="168644"/>
                </a:lnTo>
                <a:lnTo>
                  <a:pt x="1476365" y="213438"/>
                </a:lnTo>
                <a:lnTo>
                  <a:pt x="1518710" y="237312"/>
                </a:lnTo>
                <a:lnTo>
                  <a:pt x="1535338" y="238903"/>
                </a:lnTo>
                <a:lnTo>
                  <a:pt x="1553327" y="237123"/>
                </a:lnTo>
                <a:lnTo>
                  <a:pt x="1569096" y="231783"/>
                </a:lnTo>
                <a:lnTo>
                  <a:pt x="1582645" y="222883"/>
                </a:lnTo>
                <a:lnTo>
                  <a:pt x="1593975" y="210422"/>
                </a:lnTo>
                <a:lnTo>
                  <a:pt x="1630162" y="210422"/>
                </a:lnTo>
                <a:lnTo>
                  <a:pt x="1630162" y="204391"/>
                </a:lnTo>
                <a:lnTo>
                  <a:pt x="1541034" y="204391"/>
                </a:lnTo>
                <a:lnTo>
                  <a:pt x="1530123" y="203449"/>
                </a:lnTo>
                <a:lnTo>
                  <a:pt x="1496574" y="181125"/>
                </a:lnTo>
                <a:lnTo>
                  <a:pt x="1488093" y="150780"/>
                </a:lnTo>
                <a:lnTo>
                  <a:pt x="1489035" y="139723"/>
                </a:lnTo>
                <a:lnTo>
                  <a:pt x="1511192" y="105839"/>
                </a:lnTo>
                <a:lnTo>
                  <a:pt x="1541034" y="97169"/>
                </a:lnTo>
                <a:lnTo>
                  <a:pt x="1630162" y="97169"/>
                </a:lnTo>
                <a:lnTo>
                  <a:pt x="1630162" y="90803"/>
                </a:lnTo>
                <a:lnTo>
                  <a:pt x="1593975" y="90803"/>
                </a:lnTo>
                <a:lnTo>
                  <a:pt x="1582519" y="78489"/>
                </a:lnTo>
                <a:lnTo>
                  <a:pt x="1568928" y="69694"/>
                </a:lnTo>
                <a:lnTo>
                  <a:pt x="1553201" y="64416"/>
                </a:lnTo>
                <a:lnTo>
                  <a:pt x="1535338" y="62657"/>
                </a:lnTo>
                <a:close/>
              </a:path>
              <a:path extrusionOk="0" h="301625" w="2437129">
                <a:moveTo>
                  <a:pt x="1630162" y="210422"/>
                </a:moveTo>
                <a:lnTo>
                  <a:pt x="1593975" y="210422"/>
                </a:lnTo>
                <a:lnTo>
                  <a:pt x="1593975" y="234547"/>
                </a:lnTo>
                <a:lnTo>
                  <a:pt x="1630162" y="234547"/>
                </a:lnTo>
                <a:lnTo>
                  <a:pt x="1630162" y="210422"/>
                </a:lnTo>
                <a:close/>
              </a:path>
              <a:path extrusionOk="0" h="301625" w="2437129">
                <a:moveTo>
                  <a:pt x="1630162" y="97169"/>
                </a:moveTo>
                <a:lnTo>
                  <a:pt x="1541034" y="97169"/>
                </a:lnTo>
                <a:lnTo>
                  <a:pt x="1551944" y="98133"/>
                </a:lnTo>
                <a:lnTo>
                  <a:pt x="1561892" y="101023"/>
                </a:lnTo>
                <a:lnTo>
                  <a:pt x="1590205" y="129671"/>
                </a:lnTo>
                <a:lnTo>
                  <a:pt x="1593975" y="150780"/>
                </a:lnTo>
                <a:lnTo>
                  <a:pt x="1593032" y="161858"/>
                </a:lnTo>
                <a:lnTo>
                  <a:pt x="1570876" y="195910"/>
                </a:lnTo>
                <a:lnTo>
                  <a:pt x="1541034" y="204391"/>
                </a:lnTo>
                <a:lnTo>
                  <a:pt x="1630162" y="204391"/>
                </a:lnTo>
                <a:lnTo>
                  <a:pt x="1630162" y="97169"/>
                </a:lnTo>
                <a:close/>
              </a:path>
              <a:path extrusionOk="0" h="301625" w="2437129">
                <a:moveTo>
                  <a:pt x="1630162" y="67013"/>
                </a:moveTo>
                <a:lnTo>
                  <a:pt x="1593975" y="67013"/>
                </a:lnTo>
                <a:lnTo>
                  <a:pt x="1593975" y="90803"/>
                </a:lnTo>
                <a:lnTo>
                  <a:pt x="1630162" y="90803"/>
                </a:lnTo>
                <a:lnTo>
                  <a:pt x="1630162" y="67013"/>
                </a:lnTo>
                <a:close/>
              </a:path>
              <a:path extrusionOk="0" h="301625" w="2437129">
                <a:moveTo>
                  <a:pt x="1708529" y="67013"/>
                </a:moveTo>
                <a:lnTo>
                  <a:pt x="1672341" y="67013"/>
                </a:lnTo>
                <a:lnTo>
                  <a:pt x="1672341" y="234547"/>
                </a:lnTo>
                <a:lnTo>
                  <a:pt x="1708529" y="234547"/>
                </a:lnTo>
                <a:lnTo>
                  <a:pt x="1708529" y="167869"/>
                </a:lnTo>
                <a:lnTo>
                  <a:pt x="1821447" y="167869"/>
                </a:lnTo>
                <a:lnTo>
                  <a:pt x="1821447" y="133692"/>
                </a:lnTo>
                <a:lnTo>
                  <a:pt x="1708529" y="133692"/>
                </a:lnTo>
                <a:lnTo>
                  <a:pt x="1708529" y="67013"/>
                </a:lnTo>
                <a:close/>
              </a:path>
              <a:path extrusionOk="0" h="301625" w="2437129">
                <a:moveTo>
                  <a:pt x="1821447" y="167869"/>
                </a:moveTo>
                <a:lnTo>
                  <a:pt x="1785259" y="167869"/>
                </a:lnTo>
                <a:lnTo>
                  <a:pt x="1785259" y="234547"/>
                </a:lnTo>
                <a:lnTo>
                  <a:pt x="1821447" y="234547"/>
                </a:lnTo>
                <a:lnTo>
                  <a:pt x="1821447" y="167869"/>
                </a:lnTo>
                <a:close/>
              </a:path>
              <a:path extrusionOk="0" h="301625" w="2437129">
                <a:moveTo>
                  <a:pt x="1821447" y="67013"/>
                </a:moveTo>
                <a:lnTo>
                  <a:pt x="1785259" y="67013"/>
                </a:lnTo>
                <a:lnTo>
                  <a:pt x="1785259" y="133692"/>
                </a:lnTo>
                <a:lnTo>
                  <a:pt x="1821447" y="133692"/>
                </a:lnTo>
                <a:lnTo>
                  <a:pt x="1821447" y="67013"/>
                </a:lnTo>
                <a:close/>
              </a:path>
              <a:path extrusionOk="0" h="301625" w="2437129">
                <a:moveTo>
                  <a:pt x="1899622" y="67013"/>
                </a:moveTo>
                <a:lnTo>
                  <a:pt x="1863435" y="67013"/>
                </a:lnTo>
                <a:lnTo>
                  <a:pt x="1863435" y="234547"/>
                </a:lnTo>
                <a:lnTo>
                  <a:pt x="1899622" y="234547"/>
                </a:lnTo>
                <a:lnTo>
                  <a:pt x="1899622" y="167869"/>
                </a:lnTo>
                <a:lnTo>
                  <a:pt x="2012540" y="167869"/>
                </a:lnTo>
                <a:lnTo>
                  <a:pt x="2012540" y="133692"/>
                </a:lnTo>
                <a:lnTo>
                  <a:pt x="1899622" y="133692"/>
                </a:lnTo>
                <a:lnTo>
                  <a:pt x="1899622" y="67013"/>
                </a:lnTo>
                <a:close/>
              </a:path>
              <a:path extrusionOk="0" h="301625" w="2437129">
                <a:moveTo>
                  <a:pt x="2012540" y="167869"/>
                </a:moveTo>
                <a:lnTo>
                  <a:pt x="1976353" y="167869"/>
                </a:lnTo>
                <a:lnTo>
                  <a:pt x="1976353" y="234547"/>
                </a:lnTo>
                <a:lnTo>
                  <a:pt x="2012540" y="234547"/>
                </a:lnTo>
                <a:lnTo>
                  <a:pt x="2012540" y="167869"/>
                </a:lnTo>
                <a:close/>
              </a:path>
              <a:path extrusionOk="0" h="301625" w="2437129">
                <a:moveTo>
                  <a:pt x="2012540" y="67013"/>
                </a:moveTo>
                <a:lnTo>
                  <a:pt x="1976353" y="67013"/>
                </a:lnTo>
                <a:lnTo>
                  <a:pt x="1976353" y="133692"/>
                </a:lnTo>
                <a:lnTo>
                  <a:pt x="2012540" y="133692"/>
                </a:lnTo>
                <a:lnTo>
                  <a:pt x="2012540" y="67013"/>
                </a:lnTo>
                <a:close/>
              </a:path>
              <a:path extrusionOk="0" h="301625" w="2437129">
                <a:moveTo>
                  <a:pt x="2090716" y="67013"/>
                </a:moveTo>
                <a:lnTo>
                  <a:pt x="2054529" y="67013"/>
                </a:lnTo>
                <a:lnTo>
                  <a:pt x="2054529" y="234547"/>
                </a:lnTo>
                <a:lnTo>
                  <a:pt x="2127574" y="234547"/>
                </a:lnTo>
                <a:lnTo>
                  <a:pt x="2140495" y="233584"/>
                </a:lnTo>
                <a:lnTo>
                  <a:pt x="2178944" y="210862"/>
                </a:lnTo>
                <a:lnTo>
                  <a:pt x="2183951" y="202046"/>
                </a:lnTo>
                <a:lnTo>
                  <a:pt x="2090716" y="202046"/>
                </a:lnTo>
                <a:lnTo>
                  <a:pt x="2090716" y="156476"/>
                </a:lnTo>
                <a:lnTo>
                  <a:pt x="2184045" y="156476"/>
                </a:lnTo>
                <a:lnTo>
                  <a:pt x="2178944" y="147534"/>
                </a:lnTo>
                <a:lnTo>
                  <a:pt x="2140495" y="124938"/>
                </a:lnTo>
                <a:lnTo>
                  <a:pt x="2127574" y="123975"/>
                </a:lnTo>
                <a:lnTo>
                  <a:pt x="2090716" y="123975"/>
                </a:lnTo>
                <a:lnTo>
                  <a:pt x="2090716" y="67013"/>
                </a:lnTo>
                <a:close/>
              </a:path>
              <a:path extrusionOk="0" h="301625" w="2437129">
                <a:moveTo>
                  <a:pt x="2184045" y="156476"/>
                </a:moveTo>
                <a:lnTo>
                  <a:pt x="2135057" y="156476"/>
                </a:lnTo>
                <a:lnTo>
                  <a:pt x="2140976" y="158599"/>
                </a:lnTo>
                <a:lnTo>
                  <a:pt x="2145667" y="162843"/>
                </a:lnTo>
                <a:lnTo>
                  <a:pt x="2150581" y="166864"/>
                </a:lnTo>
                <a:lnTo>
                  <a:pt x="2153039" y="172336"/>
                </a:lnTo>
                <a:lnTo>
                  <a:pt x="2153039" y="185962"/>
                </a:lnTo>
                <a:lnTo>
                  <a:pt x="2150581" y="191435"/>
                </a:lnTo>
                <a:lnTo>
                  <a:pt x="2145667" y="195679"/>
                </a:lnTo>
                <a:lnTo>
                  <a:pt x="2140976" y="199924"/>
                </a:lnTo>
                <a:lnTo>
                  <a:pt x="2135057" y="202046"/>
                </a:lnTo>
                <a:lnTo>
                  <a:pt x="2183951" y="202046"/>
                </a:lnTo>
                <a:lnTo>
                  <a:pt x="2184284" y="201459"/>
                </a:lnTo>
                <a:lnTo>
                  <a:pt x="2187488" y="190926"/>
                </a:lnTo>
                <a:lnTo>
                  <a:pt x="2188556" y="179261"/>
                </a:lnTo>
                <a:lnTo>
                  <a:pt x="2187488" y="167471"/>
                </a:lnTo>
                <a:lnTo>
                  <a:pt x="2184284" y="156895"/>
                </a:lnTo>
                <a:lnTo>
                  <a:pt x="2184045" y="156476"/>
                </a:lnTo>
                <a:close/>
              </a:path>
              <a:path extrusionOk="0" h="301625" w="2437129">
                <a:moveTo>
                  <a:pt x="2244847" y="67013"/>
                </a:moveTo>
                <a:lnTo>
                  <a:pt x="2208660" y="67013"/>
                </a:lnTo>
                <a:lnTo>
                  <a:pt x="2208660" y="234547"/>
                </a:lnTo>
                <a:lnTo>
                  <a:pt x="2244847" y="234547"/>
                </a:lnTo>
                <a:lnTo>
                  <a:pt x="2244847" y="67013"/>
                </a:lnTo>
                <a:close/>
              </a:path>
              <a:path extrusionOk="0" h="301625" w="2437129">
                <a:moveTo>
                  <a:pt x="2314327" y="67013"/>
                </a:moveTo>
                <a:lnTo>
                  <a:pt x="2272443" y="67013"/>
                </a:lnTo>
                <a:lnTo>
                  <a:pt x="2332086" y="148435"/>
                </a:lnTo>
                <a:lnTo>
                  <a:pt x="2269093" y="234547"/>
                </a:lnTo>
                <a:lnTo>
                  <a:pt x="2311311" y="234547"/>
                </a:lnTo>
                <a:lnTo>
                  <a:pt x="2353195" y="177251"/>
                </a:lnTo>
                <a:lnTo>
                  <a:pt x="2394773" y="177251"/>
                </a:lnTo>
                <a:lnTo>
                  <a:pt x="2373969" y="148770"/>
                </a:lnTo>
                <a:lnTo>
                  <a:pt x="2394991" y="119954"/>
                </a:lnTo>
                <a:lnTo>
                  <a:pt x="2352860" y="119954"/>
                </a:lnTo>
                <a:lnTo>
                  <a:pt x="2314327" y="67013"/>
                </a:lnTo>
                <a:close/>
              </a:path>
              <a:path extrusionOk="0" h="301625" w="2437129">
                <a:moveTo>
                  <a:pt x="2394773" y="177251"/>
                </a:moveTo>
                <a:lnTo>
                  <a:pt x="2353195" y="177251"/>
                </a:lnTo>
                <a:lnTo>
                  <a:pt x="2394743" y="234547"/>
                </a:lnTo>
                <a:lnTo>
                  <a:pt x="2436627" y="234547"/>
                </a:lnTo>
                <a:lnTo>
                  <a:pt x="2394773" y="177251"/>
                </a:lnTo>
                <a:close/>
              </a:path>
              <a:path extrusionOk="0" h="301625" w="2437129">
                <a:moveTo>
                  <a:pt x="2433611" y="67013"/>
                </a:moveTo>
                <a:lnTo>
                  <a:pt x="2391393" y="67013"/>
                </a:lnTo>
                <a:lnTo>
                  <a:pt x="2352860" y="119954"/>
                </a:lnTo>
                <a:lnTo>
                  <a:pt x="2394991" y="119954"/>
                </a:lnTo>
                <a:lnTo>
                  <a:pt x="2433611" y="67013"/>
                </a:lnTo>
                <a:close/>
              </a:path>
            </a:pathLst>
          </a:custGeom>
          <a:solidFill>
            <a:srgbClr val="707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244" name="Google Shape;24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3219224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4568" y="3200289"/>
            <a:ext cx="2133586" cy="13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3562099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4568" y="3545908"/>
            <a:ext cx="2410030" cy="13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4"/>
          <p:cNvGrpSpPr/>
          <p:nvPr/>
        </p:nvGrpSpPr>
        <p:grpSpPr>
          <a:xfrm>
            <a:off x="4862512" y="0"/>
            <a:ext cx="4281677" cy="5143385"/>
            <a:chOff x="10690773" y="0"/>
            <a:chExt cx="9413743" cy="11309097"/>
          </a:xfrm>
        </p:grpSpPr>
        <p:pic>
          <p:nvPicPr>
            <p:cNvPr id="253" name="Google Shape;253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690773" y="3120323"/>
              <a:ext cx="4701427" cy="818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24"/>
            <p:cNvSpPr/>
            <p:nvPr/>
          </p:nvSpPr>
          <p:spPr>
            <a:xfrm>
              <a:off x="14921011" y="4418713"/>
              <a:ext cx="5183505" cy="6890384"/>
            </a:xfrm>
            <a:custGeom>
              <a:rect b="b" l="l" r="r" t="t"/>
              <a:pathLst>
                <a:path extrusionOk="0" h="6890384" w="5183505">
                  <a:moveTo>
                    <a:pt x="0" y="0"/>
                  </a:moveTo>
                  <a:lnTo>
                    <a:pt x="5183088" y="0"/>
                  </a:lnTo>
                  <a:lnTo>
                    <a:pt x="5183088" y="6889842"/>
                  </a:lnTo>
                  <a:lnTo>
                    <a:pt x="0" y="6889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F0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14921011" y="0"/>
              <a:ext cx="5183505" cy="6188710"/>
            </a:xfrm>
            <a:custGeom>
              <a:rect b="b" l="l" r="r" t="t"/>
              <a:pathLst>
                <a:path extrusionOk="0" h="6188710" w="5183505">
                  <a:moveTo>
                    <a:pt x="5183088" y="0"/>
                  </a:moveTo>
                  <a:lnTo>
                    <a:pt x="0" y="0"/>
                  </a:lnTo>
                  <a:lnTo>
                    <a:pt x="0" y="6188293"/>
                  </a:lnTo>
                  <a:lnTo>
                    <a:pt x="1799751" y="4420851"/>
                  </a:lnTo>
                  <a:lnTo>
                    <a:pt x="5183088" y="4419508"/>
                  </a:lnTo>
                  <a:lnTo>
                    <a:pt x="5183088" y="0"/>
                  </a:lnTo>
                  <a:close/>
                </a:path>
              </a:pathLst>
            </a:custGeom>
            <a:solidFill>
              <a:srgbClr val="05838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256" name="Google Shape;256;p24"/>
          <p:cNvSpPr/>
          <p:nvPr/>
        </p:nvSpPr>
        <p:spPr>
          <a:xfrm>
            <a:off x="476244" y="476220"/>
            <a:ext cx="410989" cy="333562"/>
          </a:xfrm>
          <a:custGeom>
            <a:rect b="b" l="l" r="r" t="t"/>
            <a:pathLst>
              <a:path extrusionOk="0" h="733425" w="903605">
                <a:moveTo>
                  <a:pt x="748728" y="388835"/>
                </a:moveTo>
                <a:lnTo>
                  <a:pt x="742073" y="389445"/>
                </a:lnTo>
                <a:lnTo>
                  <a:pt x="735418" y="389763"/>
                </a:lnTo>
                <a:lnTo>
                  <a:pt x="728599" y="389763"/>
                </a:lnTo>
                <a:lnTo>
                  <a:pt x="684961" y="385368"/>
                </a:lnTo>
                <a:lnTo>
                  <a:pt x="644321" y="372783"/>
                </a:lnTo>
                <a:lnTo>
                  <a:pt x="607542" y="352856"/>
                </a:lnTo>
                <a:lnTo>
                  <a:pt x="575487" y="326478"/>
                </a:lnTo>
                <a:lnTo>
                  <a:pt x="549046" y="294500"/>
                </a:lnTo>
                <a:lnTo>
                  <a:pt x="529082" y="257797"/>
                </a:lnTo>
                <a:lnTo>
                  <a:pt x="516470" y="217233"/>
                </a:lnTo>
                <a:lnTo>
                  <a:pt x="512064" y="173685"/>
                </a:lnTo>
                <a:lnTo>
                  <a:pt x="512559" y="159397"/>
                </a:lnTo>
                <a:lnTo>
                  <a:pt x="513994" y="145148"/>
                </a:lnTo>
                <a:lnTo>
                  <a:pt x="516293" y="131165"/>
                </a:lnTo>
                <a:lnTo>
                  <a:pt x="519391" y="117678"/>
                </a:lnTo>
                <a:lnTo>
                  <a:pt x="0" y="117652"/>
                </a:lnTo>
                <a:lnTo>
                  <a:pt x="0" y="732955"/>
                </a:lnTo>
                <a:lnTo>
                  <a:pt x="178498" y="558406"/>
                </a:lnTo>
                <a:lnTo>
                  <a:pt x="748728" y="558177"/>
                </a:lnTo>
                <a:lnTo>
                  <a:pt x="748728" y="388835"/>
                </a:lnTo>
                <a:close/>
              </a:path>
              <a:path extrusionOk="0" h="733425" w="903605">
                <a:moveTo>
                  <a:pt x="903274" y="173697"/>
                </a:moveTo>
                <a:lnTo>
                  <a:pt x="889546" y="106083"/>
                </a:lnTo>
                <a:lnTo>
                  <a:pt x="852119" y="50876"/>
                </a:lnTo>
                <a:lnTo>
                  <a:pt x="796594" y="13652"/>
                </a:lnTo>
                <a:lnTo>
                  <a:pt x="728599" y="0"/>
                </a:lnTo>
                <a:lnTo>
                  <a:pt x="693394" y="3530"/>
                </a:lnTo>
                <a:lnTo>
                  <a:pt x="630936" y="29667"/>
                </a:lnTo>
                <a:lnTo>
                  <a:pt x="583742" y="76581"/>
                </a:lnTo>
                <a:lnTo>
                  <a:pt x="557466" y="138696"/>
                </a:lnTo>
                <a:lnTo>
                  <a:pt x="553923" y="173697"/>
                </a:lnTo>
                <a:lnTo>
                  <a:pt x="557466" y="208711"/>
                </a:lnTo>
                <a:lnTo>
                  <a:pt x="583755" y="270814"/>
                </a:lnTo>
                <a:lnTo>
                  <a:pt x="630923" y="317728"/>
                </a:lnTo>
                <a:lnTo>
                  <a:pt x="693394" y="343865"/>
                </a:lnTo>
                <a:lnTo>
                  <a:pt x="728599" y="347395"/>
                </a:lnTo>
                <a:lnTo>
                  <a:pt x="763803" y="343865"/>
                </a:lnTo>
                <a:lnTo>
                  <a:pt x="826262" y="317728"/>
                </a:lnTo>
                <a:lnTo>
                  <a:pt x="873442" y="270814"/>
                </a:lnTo>
                <a:lnTo>
                  <a:pt x="899731" y="208711"/>
                </a:lnTo>
                <a:lnTo>
                  <a:pt x="903274" y="173697"/>
                </a:lnTo>
                <a:close/>
              </a:path>
            </a:pathLst>
          </a:custGeom>
          <a:solidFill>
            <a:srgbClr val="E2E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57" name="Google Shape;257;p24"/>
          <p:cNvSpPr/>
          <p:nvPr/>
        </p:nvSpPr>
        <p:spPr>
          <a:xfrm>
            <a:off x="936887" y="590961"/>
            <a:ext cx="1049278" cy="105123"/>
          </a:xfrm>
          <a:custGeom>
            <a:rect b="b" l="l" r="r" t="t"/>
            <a:pathLst>
              <a:path extrusionOk="0" h="231140" w="2306954">
                <a:moveTo>
                  <a:pt x="235603" y="8"/>
                </a:moveTo>
                <a:lnTo>
                  <a:pt x="0" y="8"/>
                </a:lnTo>
                <a:lnTo>
                  <a:pt x="0" y="230848"/>
                </a:lnTo>
                <a:lnTo>
                  <a:pt x="62284" y="230848"/>
                </a:lnTo>
                <a:lnTo>
                  <a:pt x="62284" y="59315"/>
                </a:lnTo>
                <a:lnTo>
                  <a:pt x="235603" y="59315"/>
                </a:lnTo>
                <a:lnTo>
                  <a:pt x="235603" y="8"/>
                </a:lnTo>
                <a:close/>
              </a:path>
              <a:path extrusionOk="0" h="231140" w="2306954">
                <a:moveTo>
                  <a:pt x="235603" y="59315"/>
                </a:moveTo>
                <a:lnTo>
                  <a:pt x="173318" y="59315"/>
                </a:lnTo>
                <a:lnTo>
                  <a:pt x="173318" y="230848"/>
                </a:lnTo>
                <a:lnTo>
                  <a:pt x="235603" y="230848"/>
                </a:lnTo>
                <a:lnTo>
                  <a:pt x="235603" y="59315"/>
                </a:lnTo>
                <a:close/>
              </a:path>
              <a:path extrusionOk="0" h="231140" w="2306954">
                <a:moveTo>
                  <a:pt x="428493" y="8"/>
                </a:moveTo>
                <a:lnTo>
                  <a:pt x="274747" y="8"/>
                </a:lnTo>
                <a:lnTo>
                  <a:pt x="274747" y="230848"/>
                </a:lnTo>
                <a:lnTo>
                  <a:pt x="336670" y="230848"/>
                </a:lnTo>
                <a:lnTo>
                  <a:pt x="336670" y="59315"/>
                </a:lnTo>
                <a:lnTo>
                  <a:pt x="515322" y="59315"/>
                </a:lnTo>
                <a:lnTo>
                  <a:pt x="513823" y="51549"/>
                </a:lnTo>
                <a:lnTo>
                  <a:pt x="494733" y="24069"/>
                </a:lnTo>
                <a:lnTo>
                  <a:pt x="465566" y="6312"/>
                </a:lnTo>
                <a:lnTo>
                  <a:pt x="428493" y="8"/>
                </a:lnTo>
                <a:close/>
              </a:path>
              <a:path extrusionOk="0" h="231140" w="2306954">
                <a:moveTo>
                  <a:pt x="515322" y="59315"/>
                </a:moveTo>
                <a:lnTo>
                  <a:pt x="429560" y="59315"/>
                </a:lnTo>
                <a:lnTo>
                  <a:pt x="441176" y="61429"/>
                </a:lnTo>
                <a:lnTo>
                  <a:pt x="450425" y="67440"/>
                </a:lnTo>
                <a:lnTo>
                  <a:pt x="456537" y="76846"/>
                </a:lnTo>
                <a:lnTo>
                  <a:pt x="458746" y="89148"/>
                </a:lnTo>
                <a:lnTo>
                  <a:pt x="456539" y="101094"/>
                </a:lnTo>
                <a:lnTo>
                  <a:pt x="450428" y="110410"/>
                </a:lnTo>
                <a:lnTo>
                  <a:pt x="441180" y="116463"/>
                </a:lnTo>
                <a:lnTo>
                  <a:pt x="429560" y="118622"/>
                </a:lnTo>
                <a:lnTo>
                  <a:pt x="354471" y="118622"/>
                </a:lnTo>
                <a:lnTo>
                  <a:pt x="354471" y="173670"/>
                </a:lnTo>
                <a:lnTo>
                  <a:pt x="428493" y="173670"/>
                </a:lnTo>
                <a:lnTo>
                  <a:pt x="465566" y="167372"/>
                </a:lnTo>
                <a:lnTo>
                  <a:pt x="494733" y="149654"/>
                </a:lnTo>
                <a:lnTo>
                  <a:pt x="513823" y="122281"/>
                </a:lnTo>
                <a:lnTo>
                  <a:pt x="520669" y="87018"/>
                </a:lnTo>
                <a:lnTo>
                  <a:pt x="515322" y="59315"/>
                </a:lnTo>
                <a:close/>
              </a:path>
              <a:path extrusionOk="0" h="231140" w="2306954">
                <a:moveTo>
                  <a:pt x="699681" y="0"/>
                </a:moveTo>
                <a:lnTo>
                  <a:pt x="666229" y="0"/>
                </a:lnTo>
                <a:lnTo>
                  <a:pt x="617219" y="8347"/>
                </a:lnTo>
                <a:lnTo>
                  <a:pt x="578454" y="31877"/>
                </a:lnTo>
                <a:lnTo>
                  <a:pt x="552970" y="68325"/>
                </a:lnTo>
                <a:lnTo>
                  <a:pt x="543801" y="115424"/>
                </a:lnTo>
                <a:lnTo>
                  <a:pt x="552971" y="162526"/>
                </a:lnTo>
                <a:lnTo>
                  <a:pt x="578456" y="198973"/>
                </a:lnTo>
                <a:lnTo>
                  <a:pt x="617221" y="222502"/>
                </a:lnTo>
                <a:lnTo>
                  <a:pt x="666229" y="230848"/>
                </a:lnTo>
                <a:lnTo>
                  <a:pt x="699681" y="230848"/>
                </a:lnTo>
                <a:lnTo>
                  <a:pt x="748480" y="222502"/>
                </a:lnTo>
                <a:lnTo>
                  <a:pt x="787137" y="198973"/>
                </a:lnTo>
                <a:lnTo>
                  <a:pt x="806540" y="171182"/>
                </a:lnTo>
                <a:lnTo>
                  <a:pt x="661955" y="171182"/>
                </a:lnTo>
                <a:lnTo>
                  <a:pt x="639355" y="167115"/>
                </a:lnTo>
                <a:lnTo>
                  <a:pt x="621560" y="155689"/>
                </a:lnTo>
                <a:lnTo>
                  <a:pt x="609906" y="138071"/>
                </a:lnTo>
                <a:lnTo>
                  <a:pt x="605725" y="115424"/>
                </a:lnTo>
                <a:lnTo>
                  <a:pt x="609957" y="92574"/>
                </a:lnTo>
                <a:lnTo>
                  <a:pt x="621696" y="74851"/>
                </a:lnTo>
                <a:lnTo>
                  <a:pt x="639507" y="63387"/>
                </a:lnTo>
                <a:lnTo>
                  <a:pt x="661955" y="59315"/>
                </a:lnTo>
                <a:lnTo>
                  <a:pt x="806293" y="59315"/>
                </a:lnTo>
                <a:lnTo>
                  <a:pt x="787132" y="31874"/>
                </a:lnTo>
                <a:lnTo>
                  <a:pt x="748473" y="8345"/>
                </a:lnTo>
                <a:lnTo>
                  <a:pt x="699681" y="0"/>
                </a:lnTo>
                <a:close/>
              </a:path>
              <a:path extrusionOk="0" h="231140" w="2306954">
                <a:moveTo>
                  <a:pt x="806293" y="59315"/>
                </a:moveTo>
                <a:lnTo>
                  <a:pt x="703954" y="59315"/>
                </a:lnTo>
                <a:lnTo>
                  <a:pt x="726348" y="63387"/>
                </a:lnTo>
                <a:lnTo>
                  <a:pt x="744038" y="74851"/>
                </a:lnTo>
                <a:lnTo>
                  <a:pt x="755656" y="92574"/>
                </a:lnTo>
                <a:lnTo>
                  <a:pt x="759832" y="115424"/>
                </a:lnTo>
                <a:lnTo>
                  <a:pt x="755657" y="138071"/>
                </a:lnTo>
                <a:lnTo>
                  <a:pt x="744041" y="155689"/>
                </a:lnTo>
                <a:lnTo>
                  <a:pt x="726351" y="167115"/>
                </a:lnTo>
                <a:lnTo>
                  <a:pt x="703954" y="171182"/>
                </a:lnTo>
                <a:lnTo>
                  <a:pt x="806540" y="171182"/>
                </a:lnTo>
                <a:lnTo>
                  <a:pt x="812583" y="162526"/>
                </a:lnTo>
                <a:lnTo>
                  <a:pt x="821747" y="115424"/>
                </a:lnTo>
                <a:lnTo>
                  <a:pt x="812581" y="68321"/>
                </a:lnTo>
                <a:lnTo>
                  <a:pt x="806293" y="59315"/>
                </a:lnTo>
                <a:close/>
              </a:path>
              <a:path extrusionOk="0" h="231140" w="2306954">
                <a:moveTo>
                  <a:pt x="1341703" y="8"/>
                </a:moveTo>
                <a:lnTo>
                  <a:pt x="1228528" y="8"/>
                </a:lnTo>
                <a:lnTo>
                  <a:pt x="1179520" y="8354"/>
                </a:lnTo>
                <a:lnTo>
                  <a:pt x="1140755" y="31882"/>
                </a:lnTo>
                <a:lnTo>
                  <a:pt x="1115270" y="68330"/>
                </a:lnTo>
                <a:lnTo>
                  <a:pt x="1106100" y="115432"/>
                </a:lnTo>
                <a:lnTo>
                  <a:pt x="1115270" y="162534"/>
                </a:lnTo>
                <a:lnTo>
                  <a:pt x="1140755" y="198982"/>
                </a:lnTo>
                <a:lnTo>
                  <a:pt x="1179520" y="222510"/>
                </a:lnTo>
                <a:lnTo>
                  <a:pt x="1228528" y="230856"/>
                </a:lnTo>
                <a:lnTo>
                  <a:pt x="1341703" y="230856"/>
                </a:lnTo>
                <a:lnTo>
                  <a:pt x="1341703" y="171182"/>
                </a:lnTo>
                <a:lnTo>
                  <a:pt x="1224263" y="171182"/>
                </a:lnTo>
                <a:lnTo>
                  <a:pt x="1201814" y="167115"/>
                </a:lnTo>
                <a:lnTo>
                  <a:pt x="1184003" y="155689"/>
                </a:lnTo>
                <a:lnTo>
                  <a:pt x="1172264" y="138071"/>
                </a:lnTo>
                <a:lnTo>
                  <a:pt x="1168032" y="115424"/>
                </a:lnTo>
                <a:lnTo>
                  <a:pt x="1172264" y="92574"/>
                </a:lnTo>
                <a:lnTo>
                  <a:pt x="1184003" y="74851"/>
                </a:lnTo>
                <a:lnTo>
                  <a:pt x="1201814" y="63387"/>
                </a:lnTo>
                <a:lnTo>
                  <a:pt x="1224263" y="59315"/>
                </a:lnTo>
                <a:lnTo>
                  <a:pt x="1341703" y="59315"/>
                </a:lnTo>
                <a:lnTo>
                  <a:pt x="1341703" y="8"/>
                </a:lnTo>
                <a:close/>
              </a:path>
              <a:path extrusionOk="0" h="231140" w="2306954">
                <a:moveTo>
                  <a:pt x="1108955" y="0"/>
                </a:moveTo>
                <a:lnTo>
                  <a:pt x="1029231" y="8"/>
                </a:lnTo>
                <a:lnTo>
                  <a:pt x="937778" y="90559"/>
                </a:lnTo>
                <a:lnTo>
                  <a:pt x="932437" y="96245"/>
                </a:lnTo>
                <a:lnTo>
                  <a:pt x="929591" y="102632"/>
                </a:lnTo>
                <a:lnTo>
                  <a:pt x="929591" y="122521"/>
                </a:lnTo>
                <a:lnTo>
                  <a:pt x="932437" y="127497"/>
                </a:lnTo>
                <a:lnTo>
                  <a:pt x="938130" y="133884"/>
                </a:lnTo>
                <a:lnTo>
                  <a:pt x="1032800" y="230839"/>
                </a:lnTo>
                <a:lnTo>
                  <a:pt x="1114640" y="230839"/>
                </a:lnTo>
                <a:lnTo>
                  <a:pt x="997560" y="111516"/>
                </a:lnTo>
                <a:lnTo>
                  <a:pt x="1108955" y="0"/>
                </a:lnTo>
                <a:close/>
              </a:path>
              <a:path extrusionOk="0" h="231140" w="2306954">
                <a:moveTo>
                  <a:pt x="915703" y="8"/>
                </a:moveTo>
                <a:lnTo>
                  <a:pt x="853419" y="8"/>
                </a:lnTo>
                <a:lnTo>
                  <a:pt x="853419" y="230848"/>
                </a:lnTo>
                <a:lnTo>
                  <a:pt x="915703" y="230848"/>
                </a:lnTo>
                <a:lnTo>
                  <a:pt x="915703" y="8"/>
                </a:lnTo>
                <a:close/>
              </a:path>
              <a:path extrusionOk="0" h="231140" w="2306954">
                <a:moveTo>
                  <a:pt x="1612168" y="82769"/>
                </a:moveTo>
                <a:lnTo>
                  <a:pt x="1549884" y="82769"/>
                </a:lnTo>
                <a:lnTo>
                  <a:pt x="1549884" y="230864"/>
                </a:lnTo>
                <a:lnTo>
                  <a:pt x="1612168" y="230864"/>
                </a:lnTo>
                <a:lnTo>
                  <a:pt x="1612168" y="82769"/>
                </a:lnTo>
                <a:close/>
              </a:path>
              <a:path extrusionOk="0" h="231140" w="2306954">
                <a:moveTo>
                  <a:pt x="1438858" y="8"/>
                </a:moveTo>
                <a:lnTo>
                  <a:pt x="1376574" y="8"/>
                </a:lnTo>
                <a:lnTo>
                  <a:pt x="1376574" y="207060"/>
                </a:lnTo>
                <a:lnTo>
                  <a:pt x="1378041" y="217369"/>
                </a:lnTo>
                <a:lnTo>
                  <a:pt x="1382444" y="224816"/>
                </a:lnTo>
                <a:lnTo>
                  <a:pt x="1389783" y="229335"/>
                </a:lnTo>
                <a:lnTo>
                  <a:pt x="1400058" y="230856"/>
                </a:lnTo>
                <a:lnTo>
                  <a:pt x="1412510" y="230856"/>
                </a:lnTo>
                <a:lnTo>
                  <a:pt x="1447742" y="211327"/>
                </a:lnTo>
                <a:lnTo>
                  <a:pt x="1508681" y="134628"/>
                </a:lnTo>
                <a:lnTo>
                  <a:pt x="1438850" y="134628"/>
                </a:lnTo>
                <a:lnTo>
                  <a:pt x="1438858" y="8"/>
                </a:lnTo>
                <a:close/>
              </a:path>
              <a:path extrusionOk="0" h="231140" w="2306954">
                <a:moveTo>
                  <a:pt x="1583344" y="25"/>
                </a:moveTo>
                <a:lnTo>
                  <a:pt x="1568398" y="25"/>
                </a:lnTo>
                <a:lnTo>
                  <a:pt x="1555648" y="890"/>
                </a:lnTo>
                <a:lnTo>
                  <a:pt x="1545933" y="3753"/>
                </a:lnTo>
                <a:lnTo>
                  <a:pt x="1538020" y="9014"/>
                </a:lnTo>
                <a:lnTo>
                  <a:pt x="1530673" y="17074"/>
                </a:lnTo>
                <a:lnTo>
                  <a:pt x="1438850" y="134628"/>
                </a:lnTo>
                <a:lnTo>
                  <a:pt x="1508681" y="134628"/>
                </a:lnTo>
                <a:lnTo>
                  <a:pt x="1549884" y="82769"/>
                </a:lnTo>
                <a:lnTo>
                  <a:pt x="1612168" y="82769"/>
                </a:lnTo>
                <a:lnTo>
                  <a:pt x="1612168" y="26301"/>
                </a:lnTo>
                <a:lnTo>
                  <a:pt x="1610367" y="14854"/>
                </a:lnTo>
                <a:lnTo>
                  <a:pt x="1604963" y="6637"/>
                </a:lnTo>
                <a:lnTo>
                  <a:pt x="1595956" y="1683"/>
                </a:lnTo>
                <a:lnTo>
                  <a:pt x="1583344" y="25"/>
                </a:lnTo>
                <a:close/>
              </a:path>
              <a:path extrusionOk="0" h="231140" w="2306954">
                <a:moveTo>
                  <a:pt x="1739584" y="8"/>
                </a:moveTo>
                <a:lnTo>
                  <a:pt x="1713606" y="8"/>
                </a:lnTo>
                <a:lnTo>
                  <a:pt x="1702823" y="1418"/>
                </a:lnTo>
                <a:lnTo>
                  <a:pt x="1694074" y="5957"/>
                </a:lnTo>
                <a:lnTo>
                  <a:pt x="1687529" y="14091"/>
                </a:lnTo>
                <a:lnTo>
                  <a:pt x="1683353" y="26284"/>
                </a:lnTo>
                <a:lnTo>
                  <a:pt x="1636375" y="230848"/>
                </a:lnTo>
                <a:lnTo>
                  <a:pt x="1697946" y="230848"/>
                </a:lnTo>
                <a:lnTo>
                  <a:pt x="1732111" y="79913"/>
                </a:lnTo>
                <a:lnTo>
                  <a:pt x="1786611" y="79913"/>
                </a:lnTo>
                <a:lnTo>
                  <a:pt x="1769122" y="22385"/>
                </a:lnTo>
                <a:lnTo>
                  <a:pt x="1764607" y="12446"/>
                </a:lnTo>
                <a:lnTo>
                  <a:pt x="1758091" y="5469"/>
                </a:lnTo>
                <a:lnTo>
                  <a:pt x="1749705" y="1357"/>
                </a:lnTo>
                <a:lnTo>
                  <a:pt x="1739584" y="8"/>
                </a:lnTo>
                <a:close/>
              </a:path>
              <a:path extrusionOk="0" h="231140" w="2306954">
                <a:moveTo>
                  <a:pt x="1786611" y="79913"/>
                </a:moveTo>
                <a:lnTo>
                  <a:pt x="1732111" y="79913"/>
                </a:lnTo>
                <a:lnTo>
                  <a:pt x="1772322" y="208830"/>
                </a:lnTo>
                <a:lnTo>
                  <a:pt x="1776582" y="218561"/>
                </a:lnTo>
                <a:lnTo>
                  <a:pt x="1782910" y="225431"/>
                </a:lnTo>
                <a:lnTo>
                  <a:pt x="1791240" y="229505"/>
                </a:lnTo>
                <a:lnTo>
                  <a:pt x="1801508" y="230848"/>
                </a:lnTo>
                <a:lnTo>
                  <a:pt x="1820366" y="230848"/>
                </a:lnTo>
                <a:lnTo>
                  <a:pt x="1864911" y="160536"/>
                </a:lnTo>
                <a:lnTo>
                  <a:pt x="1811121" y="160536"/>
                </a:lnTo>
                <a:lnTo>
                  <a:pt x="1786611" y="79913"/>
                </a:lnTo>
                <a:close/>
              </a:path>
              <a:path extrusionOk="0" h="231140" w="2306954">
                <a:moveTo>
                  <a:pt x="1951512" y="82401"/>
                </a:moveTo>
                <a:lnTo>
                  <a:pt x="1889762" y="82401"/>
                </a:lnTo>
                <a:lnTo>
                  <a:pt x="1923927" y="230848"/>
                </a:lnTo>
                <a:lnTo>
                  <a:pt x="1985859" y="230848"/>
                </a:lnTo>
                <a:lnTo>
                  <a:pt x="1951512" y="82401"/>
                </a:lnTo>
                <a:close/>
              </a:path>
              <a:path extrusionOk="0" h="231140" w="2306954">
                <a:moveTo>
                  <a:pt x="1907924" y="8"/>
                </a:moveTo>
                <a:lnTo>
                  <a:pt x="1881945" y="8"/>
                </a:lnTo>
                <a:lnTo>
                  <a:pt x="1871879" y="1357"/>
                </a:lnTo>
                <a:lnTo>
                  <a:pt x="1863615" y="5469"/>
                </a:lnTo>
                <a:lnTo>
                  <a:pt x="1857219" y="12446"/>
                </a:lnTo>
                <a:lnTo>
                  <a:pt x="1852759" y="22385"/>
                </a:lnTo>
                <a:lnTo>
                  <a:pt x="1811121" y="160536"/>
                </a:lnTo>
                <a:lnTo>
                  <a:pt x="1864911" y="160536"/>
                </a:lnTo>
                <a:lnTo>
                  <a:pt x="1889762" y="82401"/>
                </a:lnTo>
                <a:lnTo>
                  <a:pt x="1951512" y="82401"/>
                </a:lnTo>
                <a:lnTo>
                  <a:pt x="1938528" y="26284"/>
                </a:lnTo>
                <a:lnTo>
                  <a:pt x="1934145" y="14087"/>
                </a:lnTo>
                <a:lnTo>
                  <a:pt x="1927496" y="5954"/>
                </a:lnTo>
                <a:lnTo>
                  <a:pt x="1918711" y="1416"/>
                </a:lnTo>
                <a:lnTo>
                  <a:pt x="1907924" y="8"/>
                </a:lnTo>
                <a:close/>
              </a:path>
              <a:path extrusionOk="0" h="231140" w="2306954">
                <a:moveTo>
                  <a:pt x="2160597" y="0"/>
                </a:moveTo>
                <a:lnTo>
                  <a:pt x="2146365" y="0"/>
                </a:lnTo>
                <a:lnTo>
                  <a:pt x="2137824" y="1066"/>
                </a:lnTo>
                <a:lnTo>
                  <a:pt x="2130351" y="4263"/>
                </a:lnTo>
                <a:lnTo>
                  <a:pt x="2123945" y="9591"/>
                </a:lnTo>
                <a:lnTo>
                  <a:pt x="2118606" y="17049"/>
                </a:lnTo>
                <a:lnTo>
                  <a:pt x="2000452" y="230848"/>
                </a:lnTo>
                <a:lnTo>
                  <a:pt x="2069135" y="230848"/>
                </a:lnTo>
                <a:lnTo>
                  <a:pt x="2153837" y="71747"/>
                </a:lnTo>
                <a:lnTo>
                  <a:pt x="2218584" y="71747"/>
                </a:lnTo>
                <a:lnTo>
                  <a:pt x="2188355" y="17049"/>
                </a:lnTo>
                <a:lnTo>
                  <a:pt x="2183017" y="9591"/>
                </a:lnTo>
                <a:lnTo>
                  <a:pt x="2176611" y="4263"/>
                </a:lnTo>
                <a:lnTo>
                  <a:pt x="2169137" y="1066"/>
                </a:lnTo>
                <a:lnTo>
                  <a:pt x="2160597" y="0"/>
                </a:lnTo>
                <a:close/>
              </a:path>
              <a:path extrusionOk="0" h="231140" w="2306954">
                <a:moveTo>
                  <a:pt x="2218584" y="71747"/>
                </a:moveTo>
                <a:lnTo>
                  <a:pt x="2153837" y="71747"/>
                </a:lnTo>
                <a:lnTo>
                  <a:pt x="2193343" y="145975"/>
                </a:lnTo>
                <a:lnTo>
                  <a:pt x="2137465" y="145975"/>
                </a:lnTo>
                <a:lnTo>
                  <a:pt x="2111125" y="195337"/>
                </a:lnTo>
                <a:lnTo>
                  <a:pt x="2219674" y="195337"/>
                </a:lnTo>
                <a:lnTo>
                  <a:pt x="2238893" y="230848"/>
                </a:lnTo>
                <a:lnTo>
                  <a:pt x="2306510" y="230848"/>
                </a:lnTo>
                <a:lnTo>
                  <a:pt x="2218584" y="71747"/>
                </a:lnTo>
                <a:close/>
              </a:path>
            </a:pathLst>
          </a:custGeom>
          <a:solidFill>
            <a:srgbClr val="E2E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258" name="Google Shape;25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109" y="1202389"/>
            <a:ext cx="3793104" cy="21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1823909"/>
            <a:ext cx="95243" cy="9524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4"/>
          <p:cNvSpPr/>
          <p:nvPr/>
        </p:nvSpPr>
        <p:spPr>
          <a:xfrm>
            <a:off x="727900" y="1823376"/>
            <a:ext cx="733888" cy="83174"/>
          </a:xfrm>
          <a:custGeom>
            <a:rect b="b" l="l" r="r" t="t"/>
            <a:pathLst>
              <a:path extrusionOk="0" h="182879" w="1613535">
                <a:moveTo>
                  <a:pt x="100017" y="0"/>
                </a:moveTo>
                <a:lnTo>
                  <a:pt x="91976" y="0"/>
                </a:lnTo>
                <a:lnTo>
                  <a:pt x="72877" y="1649"/>
                </a:lnTo>
                <a:lnTo>
                  <a:pt x="26135" y="26386"/>
                </a:lnTo>
                <a:lnTo>
                  <a:pt x="1633" y="72657"/>
                </a:lnTo>
                <a:lnTo>
                  <a:pt x="0" y="91222"/>
                </a:lnTo>
                <a:lnTo>
                  <a:pt x="1633" y="109708"/>
                </a:lnTo>
                <a:lnTo>
                  <a:pt x="26135" y="156309"/>
                </a:lnTo>
                <a:lnTo>
                  <a:pt x="72971" y="180811"/>
                </a:lnTo>
                <a:lnTo>
                  <a:pt x="91976" y="182444"/>
                </a:lnTo>
                <a:lnTo>
                  <a:pt x="103787" y="181737"/>
                </a:lnTo>
                <a:lnTo>
                  <a:pt x="145896" y="164775"/>
                </a:lnTo>
                <a:lnTo>
                  <a:pt x="157196" y="154298"/>
                </a:lnTo>
                <a:lnTo>
                  <a:pt x="91976" y="154298"/>
                </a:lnTo>
                <a:lnTo>
                  <a:pt x="78657" y="153183"/>
                </a:lnTo>
                <a:lnTo>
                  <a:pt x="38653" y="127032"/>
                </a:lnTo>
                <a:lnTo>
                  <a:pt x="28899" y="91222"/>
                </a:lnTo>
                <a:lnTo>
                  <a:pt x="29983" y="78123"/>
                </a:lnTo>
                <a:lnTo>
                  <a:pt x="55788" y="38182"/>
                </a:lnTo>
                <a:lnTo>
                  <a:pt x="91976" y="28145"/>
                </a:lnTo>
                <a:lnTo>
                  <a:pt x="157549" y="28145"/>
                </a:lnTo>
                <a:lnTo>
                  <a:pt x="153796" y="24627"/>
                </a:lnTo>
                <a:lnTo>
                  <a:pt x="115095" y="3015"/>
                </a:lnTo>
                <a:lnTo>
                  <a:pt x="107724" y="1005"/>
                </a:lnTo>
                <a:lnTo>
                  <a:pt x="100017" y="0"/>
                </a:lnTo>
                <a:close/>
              </a:path>
              <a:path extrusionOk="0" h="182879" w="1613535">
                <a:moveTo>
                  <a:pt x="142487" y="125901"/>
                </a:moveTo>
                <a:lnTo>
                  <a:pt x="107808" y="152414"/>
                </a:lnTo>
                <a:lnTo>
                  <a:pt x="91976" y="154298"/>
                </a:lnTo>
                <a:lnTo>
                  <a:pt x="157196" y="154298"/>
                </a:lnTo>
                <a:lnTo>
                  <a:pt x="161602" y="149320"/>
                </a:lnTo>
                <a:lnTo>
                  <a:pt x="167617" y="140226"/>
                </a:lnTo>
                <a:lnTo>
                  <a:pt x="142487" y="125901"/>
                </a:lnTo>
                <a:close/>
              </a:path>
              <a:path extrusionOk="0" h="182879" w="1613535">
                <a:moveTo>
                  <a:pt x="157549" y="28145"/>
                </a:moveTo>
                <a:lnTo>
                  <a:pt x="91976" y="28145"/>
                </a:lnTo>
                <a:lnTo>
                  <a:pt x="100065" y="28632"/>
                </a:lnTo>
                <a:lnTo>
                  <a:pt x="107745" y="30093"/>
                </a:lnTo>
                <a:lnTo>
                  <a:pt x="142487" y="56542"/>
                </a:lnTo>
                <a:lnTo>
                  <a:pt x="167617" y="41967"/>
                </a:lnTo>
                <a:lnTo>
                  <a:pt x="163764" y="35433"/>
                </a:lnTo>
                <a:lnTo>
                  <a:pt x="159157" y="29653"/>
                </a:lnTo>
                <a:lnTo>
                  <a:pt x="157549" y="28145"/>
                </a:lnTo>
                <a:close/>
              </a:path>
              <a:path extrusionOk="0" h="182879" w="1613535">
                <a:moveTo>
                  <a:pt x="245160" y="50260"/>
                </a:moveTo>
                <a:lnTo>
                  <a:pt x="200931" y="69359"/>
                </a:lnTo>
                <a:lnTo>
                  <a:pt x="182586" y="116352"/>
                </a:lnTo>
                <a:lnTo>
                  <a:pt x="183732" y="129749"/>
                </a:lnTo>
                <a:lnTo>
                  <a:pt x="210574" y="171701"/>
                </a:lnTo>
                <a:lnTo>
                  <a:pt x="245160" y="182444"/>
                </a:lnTo>
                <a:lnTo>
                  <a:pt x="258651" y="181109"/>
                </a:lnTo>
                <a:lnTo>
                  <a:pt x="270478" y="177104"/>
                </a:lnTo>
                <a:lnTo>
                  <a:pt x="280640" y="170429"/>
                </a:lnTo>
                <a:lnTo>
                  <a:pt x="289137" y="161084"/>
                </a:lnTo>
                <a:lnTo>
                  <a:pt x="316278" y="161084"/>
                </a:lnTo>
                <a:lnTo>
                  <a:pt x="316278" y="156560"/>
                </a:lnTo>
                <a:lnTo>
                  <a:pt x="249432" y="156560"/>
                </a:lnTo>
                <a:lnTo>
                  <a:pt x="241249" y="155853"/>
                </a:lnTo>
                <a:lnTo>
                  <a:pt x="210433" y="124661"/>
                </a:lnTo>
                <a:lnTo>
                  <a:pt x="209726" y="116352"/>
                </a:lnTo>
                <a:lnTo>
                  <a:pt x="210433" y="108059"/>
                </a:lnTo>
                <a:lnTo>
                  <a:pt x="241249" y="76866"/>
                </a:lnTo>
                <a:lnTo>
                  <a:pt x="249432" y="76144"/>
                </a:lnTo>
                <a:lnTo>
                  <a:pt x="316278" y="76144"/>
                </a:lnTo>
                <a:lnTo>
                  <a:pt x="316278" y="71369"/>
                </a:lnTo>
                <a:lnTo>
                  <a:pt x="289137" y="71369"/>
                </a:lnTo>
                <a:lnTo>
                  <a:pt x="280546" y="62134"/>
                </a:lnTo>
                <a:lnTo>
                  <a:pt x="270353" y="55537"/>
                </a:lnTo>
                <a:lnTo>
                  <a:pt x="258557" y="51579"/>
                </a:lnTo>
                <a:lnTo>
                  <a:pt x="245160" y="50260"/>
                </a:lnTo>
                <a:close/>
              </a:path>
              <a:path extrusionOk="0" h="182879" w="1613535">
                <a:moveTo>
                  <a:pt x="316278" y="161084"/>
                </a:moveTo>
                <a:lnTo>
                  <a:pt x="289137" y="161084"/>
                </a:lnTo>
                <a:lnTo>
                  <a:pt x="289137" y="179177"/>
                </a:lnTo>
                <a:lnTo>
                  <a:pt x="316278" y="179177"/>
                </a:lnTo>
                <a:lnTo>
                  <a:pt x="316278" y="161084"/>
                </a:lnTo>
                <a:close/>
              </a:path>
              <a:path extrusionOk="0" h="182879" w="1613535">
                <a:moveTo>
                  <a:pt x="316278" y="76144"/>
                </a:moveTo>
                <a:lnTo>
                  <a:pt x="249432" y="76144"/>
                </a:lnTo>
                <a:lnTo>
                  <a:pt x="257615" y="76866"/>
                </a:lnTo>
                <a:lnTo>
                  <a:pt x="265075" y="79034"/>
                </a:lnTo>
                <a:lnTo>
                  <a:pt x="289137" y="116352"/>
                </a:lnTo>
                <a:lnTo>
                  <a:pt x="288431" y="124661"/>
                </a:lnTo>
                <a:lnTo>
                  <a:pt x="257615" y="155853"/>
                </a:lnTo>
                <a:lnTo>
                  <a:pt x="249432" y="156560"/>
                </a:lnTo>
                <a:lnTo>
                  <a:pt x="316278" y="156560"/>
                </a:lnTo>
                <a:lnTo>
                  <a:pt x="316278" y="76144"/>
                </a:lnTo>
                <a:close/>
              </a:path>
              <a:path extrusionOk="0" h="182879" w="1613535">
                <a:moveTo>
                  <a:pt x="316278" y="53527"/>
                </a:moveTo>
                <a:lnTo>
                  <a:pt x="289137" y="53527"/>
                </a:lnTo>
                <a:lnTo>
                  <a:pt x="289137" y="71369"/>
                </a:lnTo>
                <a:lnTo>
                  <a:pt x="316278" y="71369"/>
                </a:lnTo>
                <a:lnTo>
                  <a:pt x="316278" y="53527"/>
                </a:lnTo>
                <a:close/>
              </a:path>
              <a:path extrusionOk="0" h="182879" w="1613535">
                <a:moveTo>
                  <a:pt x="438883" y="12313"/>
                </a:moveTo>
                <a:lnTo>
                  <a:pt x="368519" y="12313"/>
                </a:lnTo>
                <a:lnTo>
                  <a:pt x="368519" y="35936"/>
                </a:lnTo>
                <a:lnTo>
                  <a:pt x="438883" y="35936"/>
                </a:lnTo>
                <a:lnTo>
                  <a:pt x="438883" y="12313"/>
                </a:lnTo>
                <a:close/>
              </a:path>
              <a:path extrusionOk="0" h="182879" w="1613535">
                <a:moveTo>
                  <a:pt x="374550" y="53527"/>
                </a:moveTo>
                <a:lnTo>
                  <a:pt x="347912" y="53527"/>
                </a:lnTo>
                <a:lnTo>
                  <a:pt x="347912" y="179177"/>
                </a:lnTo>
                <a:lnTo>
                  <a:pt x="368770" y="179177"/>
                </a:lnTo>
                <a:lnTo>
                  <a:pt x="405792" y="133189"/>
                </a:lnTo>
                <a:lnTo>
                  <a:pt x="374550" y="133189"/>
                </a:lnTo>
                <a:lnTo>
                  <a:pt x="374550" y="53527"/>
                </a:lnTo>
                <a:close/>
              </a:path>
              <a:path extrusionOk="0" h="182879" w="1613535">
                <a:moveTo>
                  <a:pt x="459741" y="99264"/>
                </a:moveTo>
                <a:lnTo>
                  <a:pt x="433103" y="99264"/>
                </a:lnTo>
                <a:lnTo>
                  <a:pt x="433103" y="179177"/>
                </a:lnTo>
                <a:lnTo>
                  <a:pt x="459741" y="179177"/>
                </a:lnTo>
                <a:lnTo>
                  <a:pt x="459741" y="99264"/>
                </a:lnTo>
                <a:close/>
              </a:path>
              <a:path extrusionOk="0" h="182879" w="1613535">
                <a:moveTo>
                  <a:pt x="459741" y="53527"/>
                </a:moveTo>
                <a:lnTo>
                  <a:pt x="438883" y="53527"/>
                </a:lnTo>
                <a:lnTo>
                  <a:pt x="374550" y="133189"/>
                </a:lnTo>
                <a:lnTo>
                  <a:pt x="405792" y="133189"/>
                </a:lnTo>
                <a:lnTo>
                  <a:pt x="433103" y="99264"/>
                </a:lnTo>
                <a:lnTo>
                  <a:pt x="459741" y="99264"/>
                </a:lnTo>
                <a:lnTo>
                  <a:pt x="459741" y="53527"/>
                </a:lnTo>
                <a:close/>
              </a:path>
              <a:path extrusionOk="0" h="182879" w="1613535">
                <a:moveTo>
                  <a:pt x="546268" y="79662"/>
                </a:moveTo>
                <a:lnTo>
                  <a:pt x="519127" y="79662"/>
                </a:lnTo>
                <a:lnTo>
                  <a:pt x="519127" y="179177"/>
                </a:lnTo>
                <a:lnTo>
                  <a:pt x="546268" y="179177"/>
                </a:lnTo>
                <a:lnTo>
                  <a:pt x="546268" y="79662"/>
                </a:lnTo>
                <a:close/>
              </a:path>
              <a:path extrusionOk="0" h="182879" w="1613535">
                <a:moveTo>
                  <a:pt x="587230" y="53527"/>
                </a:moveTo>
                <a:lnTo>
                  <a:pt x="477914" y="53527"/>
                </a:lnTo>
                <a:lnTo>
                  <a:pt x="477914" y="79662"/>
                </a:lnTo>
                <a:lnTo>
                  <a:pt x="587230" y="79662"/>
                </a:lnTo>
                <a:lnTo>
                  <a:pt x="587230" y="53527"/>
                </a:lnTo>
                <a:close/>
              </a:path>
              <a:path extrusionOk="0" h="182879" w="1613535">
                <a:moveTo>
                  <a:pt x="692727" y="89714"/>
                </a:moveTo>
                <a:lnTo>
                  <a:pt x="599746" y="89714"/>
                </a:lnTo>
                <a:lnTo>
                  <a:pt x="599746" y="115849"/>
                </a:lnTo>
                <a:lnTo>
                  <a:pt x="692727" y="115849"/>
                </a:lnTo>
                <a:lnTo>
                  <a:pt x="692727" y="89714"/>
                </a:lnTo>
                <a:close/>
              </a:path>
              <a:path extrusionOk="0" h="182879" w="1613535">
                <a:moveTo>
                  <a:pt x="785398" y="53527"/>
                </a:moveTo>
                <a:lnTo>
                  <a:pt x="726091" y="53527"/>
                </a:lnTo>
                <a:lnTo>
                  <a:pt x="726091" y="179177"/>
                </a:lnTo>
                <a:lnTo>
                  <a:pt x="790424" y="179177"/>
                </a:lnTo>
                <a:lnTo>
                  <a:pt x="799770" y="178565"/>
                </a:lnTo>
                <a:lnTo>
                  <a:pt x="829626" y="155555"/>
                </a:lnTo>
                <a:lnTo>
                  <a:pt x="751975" y="155555"/>
                </a:lnTo>
                <a:lnTo>
                  <a:pt x="751975" y="126907"/>
                </a:lnTo>
                <a:lnTo>
                  <a:pt x="827293" y="126907"/>
                </a:lnTo>
                <a:lnTo>
                  <a:pt x="826989" y="126216"/>
                </a:lnTo>
                <a:lnTo>
                  <a:pt x="821177" y="119697"/>
                </a:lnTo>
                <a:lnTo>
                  <a:pt x="813042" y="114593"/>
                </a:lnTo>
                <a:lnTo>
                  <a:pt x="818759" y="109740"/>
                </a:lnTo>
                <a:lnTo>
                  <a:pt x="822288" y="104541"/>
                </a:lnTo>
                <a:lnTo>
                  <a:pt x="751975" y="104541"/>
                </a:lnTo>
                <a:lnTo>
                  <a:pt x="751975" y="76646"/>
                </a:lnTo>
                <a:lnTo>
                  <a:pt x="824170" y="76646"/>
                </a:lnTo>
                <a:lnTo>
                  <a:pt x="823471" y="74322"/>
                </a:lnTo>
                <a:lnTo>
                  <a:pt x="794634" y="54139"/>
                </a:lnTo>
                <a:lnTo>
                  <a:pt x="785398" y="53527"/>
                </a:lnTo>
                <a:close/>
              </a:path>
              <a:path extrusionOk="0" h="182879" w="1613535">
                <a:moveTo>
                  <a:pt x="827293" y="126907"/>
                </a:moveTo>
                <a:lnTo>
                  <a:pt x="793272" y="126907"/>
                </a:lnTo>
                <a:lnTo>
                  <a:pt x="797461" y="128163"/>
                </a:lnTo>
                <a:lnTo>
                  <a:pt x="800476" y="130676"/>
                </a:lnTo>
                <a:lnTo>
                  <a:pt x="803492" y="133022"/>
                </a:lnTo>
                <a:lnTo>
                  <a:pt x="805000" y="136372"/>
                </a:lnTo>
                <a:lnTo>
                  <a:pt x="805000" y="150613"/>
                </a:lnTo>
                <a:lnTo>
                  <a:pt x="799304" y="155555"/>
                </a:lnTo>
                <a:lnTo>
                  <a:pt x="829626" y="155555"/>
                </a:lnTo>
                <a:lnTo>
                  <a:pt x="830962" y="151047"/>
                </a:lnTo>
                <a:lnTo>
                  <a:pt x="831638" y="143493"/>
                </a:lnTo>
                <a:lnTo>
                  <a:pt x="830476" y="134147"/>
                </a:lnTo>
                <a:lnTo>
                  <a:pt x="827293" y="126907"/>
                </a:lnTo>
                <a:close/>
              </a:path>
              <a:path extrusionOk="0" h="182879" w="1613535">
                <a:moveTo>
                  <a:pt x="824170" y="76646"/>
                </a:moveTo>
                <a:lnTo>
                  <a:pt x="794445" y="76646"/>
                </a:lnTo>
                <a:lnTo>
                  <a:pt x="799974" y="81254"/>
                </a:lnTo>
                <a:lnTo>
                  <a:pt x="799974" y="99850"/>
                </a:lnTo>
                <a:lnTo>
                  <a:pt x="794445" y="104541"/>
                </a:lnTo>
                <a:lnTo>
                  <a:pt x="822288" y="104541"/>
                </a:lnTo>
                <a:lnTo>
                  <a:pt x="822842" y="103724"/>
                </a:lnTo>
                <a:lnTo>
                  <a:pt x="825292" y="96546"/>
                </a:lnTo>
                <a:lnTo>
                  <a:pt x="826109" y="88206"/>
                </a:lnTo>
                <a:lnTo>
                  <a:pt x="825450" y="80903"/>
                </a:lnTo>
                <a:lnTo>
                  <a:pt x="824170" y="76646"/>
                </a:lnTo>
                <a:close/>
              </a:path>
              <a:path extrusionOk="0" h="182879" w="1613535">
                <a:moveTo>
                  <a:pt x="880343" y="53527"/>
                </a:moveTo>
                <a:lnTo>
                  <a:pt x="853705" y="53527"/>
                </a:lnTo>
                <a:lnTo>
                  <a:pt x="853705" y="179177"/>
                </a:lnTo>
                <a:lnTo>
                  <a:pt x="874563" y="179177"/>
                </a:lnTo>
                <a:lnTo>
                  <a:pt x="911585" y="133189"/>
                </a:lnTo>
                <a:lnTo>
                  <a:pt x="880343" y="133189"/>
                </a:lnTo>
                <a:lnTo>
                  <a:pt x="880343" y="53527"/>
                </a:lnTo>
                <a:close/>
              </a:path>
              <a:path extrusionOk="0" h="182879" w="1613535">
                <a:moveTo>
                  <a:pt x="965534" y="99264"/>
                </a:moveTo>
                <a:lnTo>
                  <a:pt x="938896" y="99264"/>
                </a:lnTo>
                <a:lnTo>
                  <a:pt x="938896" y="179177"/>
                </a:lnTo>
                <a:lnTo>
                  <a:pt x="965534" y="179177"/>
                </a:lnTo>
                <a:lnTo>
                  <a:pt x="965534" y="99264"/>
                </a:lnTo>
                <a:close/>
              </a:path>
              <a:path extrusionOk="0" h="182879" w="1613535">
                <a:moveTo>
                  <a:pt x="965534" y="53527"/>
                </a:moveTo>
                <a:lnTo>
                  <a:pt x="944676" y="53527"/>
                </a:lnTo>
                <a:lnTo>
                  <a:pt x="880343" y="133189"/>
                </a:lnTo>
                <a:lnTo>
                  <a:pt x="911585" y="133189"/>
                </a:lnTo>
                <a:lnTo>
                  <a:pt x="938896" y="99264"/>
                </a:lnTo>
                <a:lnTo>
                  <a:pt x="965534" y="99264"/>
                </a:lnTo>
                <a:lnTo>
                  <a:pt x="965534" y="53527"/>
                </a:lnTo>
                <a:close/>
              </a:path>
              <a:path extrusionOk="0" h="182879" w="1613535">
                <a:moveTo>
                  <a:pt x="1009088" y="139220"/>
                </a:moveTo>
                <a:lnTo>
                  <a:pt x="986973" y="152288"/>
                </a:lnTo>
                <a:lnTo>
                  <a:pt x="995078" y="165481"/>
                </a:lnTo>
                <a:lnTo>
                  <a:pt x="1006324" y="174905"/>
                </a:lnTo>
                <a:lnTo>
                  <a:pt x="1020711" y="180559"/>
                </a:lnTo>
                <a:lnTo>
                  <a:pt x="1038239" y="182444"/>
                </a:lnTo>
                <a:lnTo>
                  <a:pt x="1045945" y="182444"/>
                </a:lnTo>
                <a:lnTo>
                  <a:pt x="1052898" y="181439"/>
                </a:lnTo>
                <a:lnTo>
                  <a:pt x="1059097" y="179429"/>
                </a:lnTo>
                <a:lnTo>
                  <a:pt x="1065296" y="177586"/>
                </a:lnTo>
                <a:lnTo>
                  <a:pt x="1070489" y="174989"/>
                </a:lnTo>
                <a:lnTo>
                  <a:pt x="1078866" y="168288"/>
                </a:lnTo>
                <a:lnTo>
                  <a:pt x="1082049" y="164351"/>
                </a:lnTo>
                <a:lnTo>
                  <a:pt x="1084227" y="159827"/>
                </a:lnTo>
                <a:lnTo>
                  <a:pt x="1085107" y="158068"/>
                </a:lnTo>
                <a:lnTo>
                  <a:pt x="1038490" y="158068"/>
                </a:lnTo>
                <a:lnTo>
                  <a:pt x="1028171" y="156890"/>
                </a:lnTo>
                <a:lnTo>
                  <a:pt x="1019831" y="153356"/>
                </a:lnTo>
                <a:lnTo>
                  <a:pt x="1013470" y="147466"/>
                </a:lnTo>
                <a:lnTo>
                  <a:pt x="1009088" y="139220"/>
                </a:lnTo>
                <a:close/>
              </a:path>
              <a:path extrusionOk="0" h="182879" w="1613535">
                <a:moveTo>
                  <a:pt x="1079622" y="74385"/>
                </a:moveTo>
                <a:lnTo>
                  <a:pt x="1042595" y="74385"/>
                </a:lnTo>
                <a:lnTo>
                  <a:pt x="1047286" y="75809"/>
                </a:lnTo>
                <a:lnTo>
                  <a:pt x="1050804" y="78657"/>
                </a:lnTo>
                <a:lnTo>
                  <a:pt x="1054322" y="81337"/>
                </a:lnTo>
                <a:lnTo>
                  <a:pt x="1056081" y="84856"/>
                </a:lnTo>
                <a:lnTo>
                  <a:pt x="1056081" y="93735"/>
                </a:lnTo>
                <a:lnTo>
                  <a:pt x="1054490" y="97337"/>
                </a:lnTo>
                <a:lnTo>
                  <a:pt x="1048291" y="102530"/>
                </a:lnTo>
                <a:lnTo>
                  <a:pt x="1044019" y="103787"/>
                </a:lnTo>
                <a:lnTo>
                  <a:pt x="1025171" y="103787"/>
                </a:lnTo>
                <a:lnTo>
                  <a:pt x="1025171" y="127661"/>
                </a:lnTo>
                <a:lnTo>
                  <a:pt x="1048710" y="127661"/>
                </a:lnTo>
                <a:lnTo>
                  <a:pt x="1053149" y="129001"/>
                </a:lnTo>
                <a:lnTo>
                  <a:pt x="1056333" y="131681"/>
                </a:lnTo>
                <a:lnTo>
                  <a:pt x="1059516" y="134194"/>
                </a:lnTo>
                <a:lnTo>
                  <a:pt x="1061107" y="137629"/>
                </a:lnTo>
                <a:lnTo>
                  <a:pt x="1061107" y="146843"/>
                </a:lnTo>
                <a:lnTo>
                  <a:pt x="1059097" y="150780"/>
                </a:lnTo>
                <a:lnTo>
                  <a:pt x="1055076" y="153796"/>
                </a:lnTo>
                <a:lnTo>
                  <a:pt x="1051055" y="156644"/>
                </a:lnTo>
                <a:lnTo>
                  <a:pt x="1045527" y="158068"/>
                </a:lnTo>
                <a:lnTo>
                  <a:pt x="1085107" y="158068"/>
                </a:lnTo>
                <a:lnTo>
                  <a:pt x="1086572" y="155136"/>
                </a:lnTo>
                <a:lnTo>
                  <a:pt x="1087745" y="150110"/>
                </a:lnTo>
                <a:lnTo>
                  <a:pt x="1087745" y="144749"/>
                </a:lnTo>
                <a:lnTo>
                  <a:pt x="1086489" y="135058"/>
                </a:lnTo>
                <a:lnTo>
                  <a:pt x="1082719" y="126844"/>
                </a:lnTo>
                <a:lnTo>
                  <a:pt x="1076437" y="120106"/>
                </a:lnTo>
                <a:lnTo>
                  <a:pt x="1067641" y="114844"/>
                </a:lnTo>
                <a:lnTo>
                  <a:pt x="1074018" y="109708"/>
                </a:lnTo>
                <a:lnTo>
                  <a:pt x="1078573" y="103347"/>
                </a:lnTo>
                <a:lnTo>
                  <a:pt x="1081306" y="95761"/>
                </a:lnTo>
                <a:lnTo>
                  <a:pt x="1082217" y="86950"/>
                </a:lnTo>
                <a:lnTo>
                  <a:pt x="1081431" y="79583"/>
                </a:lnTo>
                <a:lnTo>
                  <a:pt x="1079622" y="74385"/>
                </a:lnTo>
                <a:close/>
              </a:path>
              <a:path extrusionOk="0" h="182879" w="1613535">
                <a:moveTo>
                  <a:pt x="1036228" y="50260"/>
                </a:moveTo>
                <a:lnTo>
                  <a:pt x="1020522" y="52019"/>
                </a:lnTo>
                <a:lnTo>
                  <a:pt x="1007329" y="57296"/>
                </a:lnTo>
                <a:lnTo>
                  <a:pt x="996648" y="66092"/>
                </a:lnTo>
                <a:lnTo>
                  <a:pt x="988481" y="78406"/>
                </a:lnTo>
                <a:lnTo>
                  <a:pt x="1010596" y="90971"/>
                </a:lnTo>
                <a:lnTo>
                  <a:pt x="1014868" y="83714"/>
                </a:lnTo>
                <a:lnTo>
                  <a:pt x="1020648" y="78531"/>
                </a:lnTo>
                <a:lnTo>
                  <a:pt x="1027936" y="75421"/>
                </a:lnTo>
                <a:lnTo>
                  <a:pt x="1036731" y="74385"/>
                </a:lnTo>
                <a:lnTo>
                  <a:pt x="1079622" y="74385"/>
                </a:lnTo>
                <a:lnTo>
                  <a:pt x="1079075" y="72814"/>
                </a:lnTo>
                <a:lnTo>
                  <a:pt x="1046233" y="50935"/>
                </a:lnTo>
                <a:lnTo>
                  <a:pt x="1036228" y="50260"/>
                </a:lnTo>
                <a:close/>
              </a:path>
              <a:path extrusionOk="0" h="182879" w="1613535">
                <a:moveTo>
                  <a:pt x="1136553" y="53527"/>
                </a:moveTo>
                <a:lnTo>
                  <a:pt x="1109915" y="53527"/>
                </a:lnTo>
                <a:lnTo>
                  <a:pt x="1109915" y="179177"/>
                </a:lnTo>
                <a:lnTo>
                  <a:pt x="1130773" y="179177"/>
                </a:lnTo>
                <a:lnTo>
                  <a:pt x="1167795" y="133189"/>
                </a:lnTo>
                <a:lnTo>
                  <a:pt x="1136553" y="133189"/>
                </a:lnTo>
                <a:lnTo>
                  <a:pt x="1136553" y="53527"/>
                </a:lnTo>
                <a:close/>
              </a:path>
              <a:path extrusionOk="0" h="182879" w="1613535">
                <a:moveTo>
                  <a:pt x="1221744" y="99264"/>
                </a:moveTo>
                <a:lnTo>
                  <a:pt x="1195106" y="99264"/>
                </a:lnTo>
                <a:lnTo>
                  <a:pt x="1195106" y="179177"/>
                </a:lnTo>
                <a:lnTo>
                  <a:pt x="1221744" y="179177"/>
                </a:lnTo>
                <a:lnTo>
                  <a:pt x="1221744" y="99264"/>
                </a:lnTo>
                <a:close/>
              </a:path>
              <a:path extrusionOk="0" h="182879" w="1613535">
                <a:moveTo>
                  <a:pt x="1221744" y="53527"/>
                </a:moveTo>
                <a:lnTo>
                  <a:pt x="1200886" y="53527"/>
                </a:lnTo>
                <a:lnTo>
                  <a:pt x="1136553" y="133189"/>
                </a:lnTo>
                <a:lnTo>
                  <a:pt x="1167795" y="133189"/>
                </a:lnTo>
                <a:lnTo>
                  <a:pt x="1195106" y="99264"/>
                </a:lnTo>
                <a:lnTo>
                  <a:pt x="1221744" y="99264"/>
                </a:lnTo>
                <a:lnTo>
                  <a:pt x="1221744" y="53527"/>
                </a:lnTo>
                <a:close/>
              </a:path>
              <a:path extrusionOk="0" h="182879" w="1613535">
                <a:moveTo>
                  <a:pt x="1308270" y="79662"/>
                </a:moveTo>
                <a:lnTo>
                  <a:pt x="1281129" y="79662"/>
                </a:lnTo>
                <a:lnTo>
                  <a:pt x="1281129" y="179177"/>
                </a:lnTo>
                <a:lnTo>
                  <a:pt x="1308270" y="179177"/>
                </a:lnTo>
                <a:lnTo>
                  <a:pt x="1308270" y="79662"/>
                </a:lnTo>
                <a:close/>
              </a:path>
              <a:path extrusionOk="0" h="182879" w="1613535">
                <a:moveTo>
                  <a:pt x="1349232" y="53527"/>
                </a:moveTo>
                <a:lnTo>
                  <a:pt x="1239916" y="53527"/>
                </a:lnTo>
                <a:lnTo>
                  <a:pt x="1239916" y="79662"/>
                </a:lnTo>
                <a:lnTo>
                  <a:pt x="1349232" y="79662"/>
                </a:lnTo>
                <a:lnTo>
                  <a:pt x="1349232" y="53527"/>
                </a:lnTo>
                <a:close/>
              </a:path>
              <a:path extrusionOk="0" h="182879" w="1613535">
                <a:moveTo>
                  <a:pt x="1394737" y="53527"/>
                </a:moveTo>
                <a:lnTo>
                  <a:pt x="1367597" y="53527"/>
                </a:lnTo>
                <a:lnTo>
                  <a:pt x="1367597" y="179177"/>
                </a:lnTo>
                <a:lnTo>
                  <a:pt x="1394737" y="179177"/>
                </a:lnTo>
                <a:lnTo>
                  <a:pt x="1394737" y="121127"/>
                </a:lnTo>
                <a:lnTo>
                  <a:pt x="1426768" y="121127"/>
                </a:lnTo>
                <a:lnTo>
                  <a:pt x="1421375" y="115095"/>
                </a:lnTo>
                <a:lnTo>
                  <a:pt x="1426791" y="109064"/>
                </a:lnTo>
                <a:lnTo>
                  <a:pt x="1394737" y="109064"/>
                </a:lnTo>
                <a:lnTo>
                  <a:pt x="1394737" y="53527"/>
                </a:lnTo>
                <a:close/>
              </a:path>
              <a:path extrusionOk="0" h="182879" w="1613535">
                <a:moveTo>
                  <a:pt x="1426768" y="121127"/>
                </a:moveTo>
                <a:lnTo>
                  <a:pt x="1394737" y="121127"/>
                </a:lnTo>
                <a:lnTo>
                  <a:pt x="1446254" y="179177"/>
                </a:lnTo>
                <a:lnTo>
                  <a:pt x="1478672" y="179177"/>
                </a:lnTo>
                <a:lnTo>
                  <a:pt x="1426768" y="121127"/>
                </a:lnTo>
                <a:close/>
              </a:path>
              <a:path extrusionOk="0" h="182879" w="1613535">
                <a:moveTo>
                  <a:pt x="1476661" y="53527"/>
                </a:moveTo>
                <a:lnTo>
                  <a:pt x="1443490" y="53527"/>
                </a:lnTo>
                <a:lnTo>
                  <a:pt x="1394737" y="109064"/>
                </a:lnTo>
                <a:lnTo>
                  <a:pt x="1426791" y="109064"/>
                </a:lnTo>
                <a:lnTo>
                  <a:pt x="1476661" y="53527"/>
                </a:lnTo>
                <a:close/>
              </a:path>
              <a:path extrusionOk="0" h="182879" w="1613535">
                <a:moveTo>
                  <a:pt x="1542404" y="50260"/>
                </a:moveTo>
                <a:lnTo>
                  <a:pt x="1498175" y="69359"/>
                </a:lnTo>
                <a:lnTo>
                  <a:pt x="1479830" y="116352"/>
                </a:lnTo>
                <a:lnTo>
                  <a:pt x="1480977" y="129749"/>
                </a:lnTo>
                <a:lnTo>
                  <a:pt x="1507819" y="171701"/>
                </a:lnTo>
                <a:lnTo>
                  <a:pt x="1542404" y="182444"/>
                </a:lnTo>
                <a:lnTo>
                  <a:pt x="1555896" y="181109"/>
                </a:lnTo>
                <a:lnTo>
                  <a:pt x="1567723" y="177104"/>
                </a:lnTo>
                <a:lnTo>
                  <a:pt x="1577885" y="170429"/>
                </a:lnTo>
                <a:lnTo>
                  <a:pt x="1586382" y="161084"/>
                </a:lnTo>
                <a:lnTo>
                  <a:pt x="1613522" y="161084"/>
                </a:lnTo>
                <a:lnTo>
                  <a:pt x="1613522" y="156560"/>
                </a:lnTo>
                <a:lnTo>
                  <a:pt x="1546676" y="156560"/>
                </a:lnTo>
                <a:lnTo>
                  <a:pt x="1538493" y="155853"/>
                </a:lnTo>
                <a:lnTo>
                  <a:pt x="1507677" y="124661"/>
                </a:lnTo>
                <a:lnTo>
                  <a:pt x="1506971" y="116352"/>
                </a:lnTo>
                <a:lnTo>
                  <a:pt x="1507677" y="108059"/>
                </a:lnTo>
                <a:lnTo>
                  <a:pt x="1538493" y="76866"/>
                </a:lnTo>
                <a:lnTo>
                  <a:pt x="1546676" y="76144"/>
                </a:lnTo>
                <a:lnTo>
                  <a:pt x="1613522" y="76144"/>
                </a:lnTo>
                <a:lnTo>
                  <a:pt x="1613522" y="71369"/>
                </a:lnTo>
                <a:lnTo>
                  <a:pt x="1586382" y="71369"/>
                </a:lnTo>
                <a:lnTo>
                  <a:pt x="1577790" y="62134"/>
                </a:lnTo>
                <a:lnTo>
                  <a:pt x="1567597" y="55537"/>
                </a:lnTo>
                <a:lnTo>
                  <a:pt x="1555802" y="51579"/>
                </a:lnTo>
                <a:lnTo>
                  <a:pt x="1542404" y="50260"/>
                </a:lnTo>
                <a:close/>
              </a:path>
              <a:path extrusionOk="0" h="182879" w="1613535">
                <a:moveTo>
                  <a:pt x="1613522" y="161084"/>
                </a:moveTo>
                <a:lnTo>
                  <a:pt x="1586382" y="161084"/>
                </a:lnTo>
                <a:lnTo>
                  <a:pt x="1586382" y="179177"/>
                </a:lnTo>
                <a:lnTo>
                  <a:pt x="1613522" y="179177"/>
                </a:lnTo>
                <a:lnTo>
                  <a:pt x="1613522" y="161084"/>
                </a:lnTo>
                <a:close/>
              </a:path>
              <a:path extrusionOk="0" h="182879" w="1613535">
                <a:moveTo>
                  <a:pt x="1613522" y="76144"/>
                </a:moveTo>
                <a:lnTo>
                  <a:pt x="1546676" y="76144"/>
                </a:lnTo>
                <a:lnTo>
                  <a:pt x="1554859" y="76866"/>
                </a:lnTo>
                <a:lnTo>
                  <a:pt x="1562320" y="79034"/>
                </a:lnTo>
                <a:lnTo>
                  <a:pt x="1586382" y="116352"/>
                </a:lnTo>
                <a:lnTo>
                  <a:pt x="1585675" y="124661"/>
                </a:lnTo>
                <a:lnTo>
                  <a:pt x="1554859" y="155853"/>
                </a:lnTo>
                <a:lnTo>
                  <a:pt x="1546676" y="156560"/>
                </a:lnTo>
                <a:lnTo>
                  <a:pt x="1613522" y="156560"/>
                </a:lnTo>
                <a:lnTo>
                  <a:pt x="1613522" y="76144"/>
                </a:lnTo>
                <a:close/>
              </a:path>
              <a:path extrusionOk="0" h="182879" w="1613535">
                <a:moveTo>
                  <a:pt x="1613522" y="53527"/>
                </a:moveTo>
                <a:lnTo>
                  <a:pt x="1586382" y="53527"/>
                </a:lnTo>
                <a:lnTo>
                  <a:pt x="1586382" y="71369"/>
                </a:lnTo>
                <a:lnTo>
                  <a:pt x="1613522" y="71369"/>
                </a:lnTo>
                <a:lnTo>
                  <a:pt x="1613522" y="53527"/>
                </a:lnTo>
                <a:close/>
              </a:path>
            </a:pathLst>
          </a:custGeom>
          <a:solidFill>
            <a:srgbClr val="707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261" name="Google Shape;26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2119163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901" y="2120116"/>
            <a:ext cx="1347893" cy="10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2414418"/>
            <a:ext cx="95243" cy="9524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"/>
          <p:cNvSpPr/>
          <p:nvPr/>
        </p:nvSpPr>
        <p:spPr>
          <a:xfrm>
            <a:off x="727900" y="2413884"/>
            <a:ext cx="749485" cy="83174"/>
          </a:xfrm>
          <a:custGeom>
            <a:rect b="b" l="l" r="r" t="t"/>
            <a:pathLst>
              <a:path extrusionOk="0" h="182879" w="1647825">
                <a:moveTo>
                  <a:pt x="100017" y="0"/>
                </a:moveTo>
                <a:lnTo>
                  <a:pt x="91976" y="0"/>
                </a:lnTo>
                <a:lnTo>
                  <a:pt x="72877" y="1649"/>
                </a:lnTo>
                <a:lnTo>
                  <a:pt x="26135" y="26386"/>
                </a:lnTo>
                <a:lnTo>
                  <a:pt x="1633" y="72657"/>
                </a:lnTo>
                <a:lnTo>
                  <a:pt x="0" y="91222"/>
                </a:lnTo>
                <a:lnTo>
                  <a:pt x="1633" y="109708"/>
                </a:lnTo>
                <a:lnTo>
                  <a:pt x="26135" y="156309"/>
                </a:lnTo>
                <a:lnTo>
                  <a:pt x="72971" y="180811"/>
                </a:lnTo>
                <a:lnTo>
                  <a:pt x="91976" y="182444"/>
                </a:lnTo>
                <a:lnTo>
                  <a:pt x="103787" y="181737"/>
                </a:lnTo>
                <a:lnTo>
                  <a:pt x="145896" y="164775"/>
                </a:lnTo>
                <a:lnTo>
                  <a:pt x="157196" y="154298"/>
                </a:lnTo>
                <a:lnTo>
                  <a:pt x="91976" y="154298"/>
                </a:lnTo>
                <a:lnTo>
                  <a:pt x="78657" y="153183"/>
                </a:lnTo>
                <a:lnTo>
                  <a:pt x="38653" y="127032"/>
                </a:lnTo>
                <a:lnTo>
                  <a:pt x="28899" y="91222"/>
                </a:lnTo>
                <a:lnTo>
                  <a:pt x="29983" y="78123"/>
                </a:lnTo>
                <a:lnTo>
                  <a:pt x="55788" y="38182"/>
                </a:lnTo>
                <a:lnTo>
                  <a:pt x="91976" y="28145"/>
                </a:lnTo>
                <a:lnTo>
                  <a:pt x="157549" y="28145"/>
                </a:lnTo>
                <a:lnTo>
                  <a:pt x="153796" y="24627"/>
                </a:lnTo>
                <a:lnTo>
                  <a:pt x="115095" y="3015"/>
                </a:lnTo>
                <a:lnTo>
                  <a:pt x="107724" y="1005"/>
                </a:lnTo>
                <a:lnTo>
                  <a:pt x="100017" y="0"/>
                </a:lnTo>
                <a:close/>
              </a:path>
              <a:path extrusionOk="0" h="182879" w="1647825">
                <a:moveTo>
                  <a:pt x="142487" y="125901"/>
                </a:moveTo>
                <a:lnTo>
                  <a:pt x="107808" y="152414"/>
                </a:lnTo>
                <a:lnTo>
                  <a:pt x="91976" y="154298"/>
                </a:lnTo>
                <a:lnTo>
                  <a:pt x="157196" y="154298"/>
                </a:lnTo>
                <a:lnTo>
                  <a:pt x="161602" y="149320"/>
                </a:lnTo>
                <a:lnTo>
                  <a:pt x="167617" y="140226"/>
                </a:lnTo>
                <a:lnTo>
                  <a:pt x="142487" y="125901"/>
                </a:lnTo>
                <a:close/>
              </a:path>
              <a:path extrusionOk="0" h="182879" w="1647825">
                <a:moveTo>
                  <a:pt x="157549" y="28145"/>
                </a:moveTo>
                <a:lnTo>
                  <a:pt x="91976" y="28145"/>
                </a:lnTo>
                <a:lnTo>
                  <a:pt x="100065" y="28632"/>
                </a:lnTo>
                <a:lnTo>
                  <a:pt x="107745" y="30093"/>
                </a:lnTo>
                <a:lnTo>
                  <a:pt x="142487" y="56542"/>
                </a:lnTo>
                <a:lnTo>
                  <a:pt x="167617" y="41967"/>
                </a:lnTo>
                <a:lnTo>
                  <a:pt x="163764" y="35433"/>
                </a:lnTo>
                <a:lnTo>
                  <a:pt x="159157" y="29653"/>
                </a:lnTo>
                <a:lnTo>
                  <a:pt x="157549" y="28145"/>
                </a:lnTo>
                <a:close/>
              </a:path>
              <a:path extrusionOk="0" h="182879" w="1647825">
                <a:moveTo>
                  <a:pt x="261991" y="3266"/>
                </a:moveTo>
                <a:lnTo>
                  <a:pt x="191627" y="3266"/>
                </a:lnTo>
                <a:lnTo>
                  <a:pt x="191627" y="179177"/>
                </a:lnTo>
                <a:lnTo>
                  <a:pt x="220526" y="179177"/>
                </a:lnTo>
                <a:lnTo>
                  <a:pt x="220526" y="115095"/>
                </a:lnTo>
                <a:lnTo>
                  <a:pt x="286100" y="115095"/>
                </a:lnTo>
                <a:lnTo>
                  <a:pt x="283603" y="110823"/>
                </a:lnTo>
                <a:lnTo>
                  <a:pt x="288796" y="108813"/>
                </a:lnTo>
                <a:lnTo>
                  <a:pt x="293487" y="106049"/>
                </a:lnTo>
                <a:lnTo>
                  <a:pt x="297676" y="102530"/>
                </a:lnTo>
                <a:lnTo>
                  <a:pt x="302032" y="99012"/>
                </a:lnTo>
                <a:lnTo>
                  <a:pt x="305717" y="95075"/>
                </a:lnTo>
                <a:lnTo>
                  <a:pt x="309794" y="89211"/>
                </a:lnTo>
                <a:lnTo>
                  <a:pt x="220526" y="89211"/>
                </a:lnTo>
                <a:lnTo>
                  <a:pt x="220526" y="30407"/>
                </a:lnTo>
                <a:lnTo>
                  <a:pt x="310254" y="30407"/>
                </a:lnTo>
                <a:lnTo>
                  <a:pt x="309204" y="28475"/>
                </a:lnTo>
                <a:lnTo>
                  <a:pt x="301948" y="19852"/>
                </a:lnTo>
                <a:lnTo>
                  <a:pt x="293325" y="12596"/>
                </a:lnTo>
                <a:lnTo>
                  <a:pt x="283791" y="7413"/>
                </a:lnTo>
                <a:lnTo>
                  <a:pt x="273347" y="4303"/>
                </a:lnTo>
                <a:lnTo>
                  <a:pt x="261991" y="3266"/>
                </a:lnTo>
                <a:close/>
              </a:path>
              <a:path extrusionOk="0" h="182879" w="1647825">
                <a:moveTo>
                  <a:pt x="286100" y="115095"/>
                </a:moveTo>
                <a:lnTo>
                  <a:pt x="254703" y="115095"/>
                </a:lnTo>
                <a:lnTo>
                  <a:pt x="291896" y="179177"/>
                </a:lnTo>
                <a:lnTo>
                  <a:pt x="323560" y="179177"/>
                </a:lnTo>
                <a:lnTo>
                  <a:pt x="286100" y="115095"/>
                </a:lnTo>
                <a:close/>
              </a:path>
              <a:path extrusionOk="0" h="182879" w="1647825">
                <a:moveTo>
                  <a:pt x="310254" y="30407"/>
                </a:moveTo>
                <a:lnTo>
                  <a:pt x="265844" y="30407"/>
                </a:lnTo>
                <a:lnTo>
                  <a:pt x="269446" y="31161"/>
                </a:lnTo>
                <a:lnTo>
                  <a:pt x="276148" y="34176"/>
                </a:lnTo>
                <a:lnTo>
                  <a:pt x="279079" y="36271"/>
                </a:lnTo>
                <a:lnTo>
                  <a:pt x="284105" y="41632"/>
                </a:lnTo>
                <a:lnTo>
                  <a:pt x="286032" y="44815"/>
                </a:lnTo>
                <a:lnTo>
                  <a:pt x="287372" y="48501"/>
                </a:lnTo>
                <a:lnTo>
                  <a:pt x="288880" y="52019"/>
                </a:lnTo>
                <a:lnTo>
                  <a:pt x="289634" y="55788"/>
                </a:lnTo>
                <a:lnTo>
                  <a:pt x="289634" y="63830"/>
                </a:lnTo>
                <a:lnTo>
                  <a:pt x="288880" y="67683"/>
                </a:lnTo>
                <a:lnTo>
                  <a:pt x="287372" y="71369"/>
                </a:lnTo>
                <a:lnTo>
                  <a:pt x="286032" y="74887"/>
                </a:lnTo>
                <a:lnTo>
                  <a:pt x="265844" y="89211"/>
                </a:lnTo>
                <a:lnTo>
                  <a:pt x="309794" y="89211"/>
                </a:lnTo>
                <a:lnTo>
                  <a:pt x="318534" y="65338"/>
                </a:lnTo>
                <a:lnTo>
                  <a:pt x="318534" y="59809"/>
                </a:lnTo>
                <a:lnTo>
                  <a:pt x="317497" y="48454"/>
                </a:lnTo>
                <a:lnTo>
                  <a:pt x="314387" y="38009"/>
                </a:lnTo>
                <a:lnTo>
                  <a:pt x="310254" y="30407"/>
                </a:lnTo>
                <a:close/>
              </a:path>
              <a:path extrusionOk="0" h="182879" w="1647825">
                <a:moveTo>
                  <a:pt x="376906" y="3266"/>
                </a:moveTo>
                <a:lnTo>
                  <a:pt x="345745" y="3266"/>
                </a:lnTo>
                <a:lnTo>
                  <a:pt x="345745" y="179177"/>
                </a:lnTo>
                <a:lnTo>
                  <a:pt x="374644" y="179177"/>
                </a:lnTo>
                <a:lnTo>
                  <a:pt x="374644" y="53527"/>
                </a:lnTo>
                <a:lnTo>
                  <a:pt x="407206" y="53527"/>
                </a:lnTo>
                <a:lnTo>
                  <a:pt x="376906" y="3266"/>
                </a:lnTo>
                <a:close/>
              </a:path>
              <a:path extrusionOk="0" h="182879" w="1647825">
                <a:moveTo>
                  <a:pt x="514117" y="53778"/>
                </a:moveTo>
                <a:lnTo>
                  <a:pt x="485217" y="53778"/>
                </a:lnTo>
                <a:lnTo>
                  <a:pt x="485217" y="179177"/>
                </a:lnTo>
                <a:lnTo>
                  <a:pt x="514117" y="179177"/>
                </a:lnTo>
                <a:lnTo>
                  <a:pt x="514117" y="53778"/>
                </a:lnTo>
                <a:close/>
              </a:path>
              <a:path extrusionOk="0" h="182879" w="1647825">
                <a:moveTo>
                  <a:pt x="407206" y="53527"/>
                </a:moveTo>
                <a:lnTo>
                  <a:pt x="374644" y="53527"/>
                </a:lnTo>
                <a:lnTo>
                  <a:pt x="428172" y="142236"/>
                </a:lnTo>
                <a:lnTo>
                  <a:pt x="431690" y="142236"/>
                </a:lnTo>
                <a:lnTo>
                  <a:pt x="462559" y="91222"/>
                </a:lnTo>
                <a:lnTo>
                  <a:pt x="429931" y="91222"/>
                </a:lnTo>
                <a:lnTo>
                  <a:pt x="407206" y="53527"/>
                </a:lnTo>
                <a:close/>
              </a:path>
              <a:path extrusionOk="0" h="182879" w="1647825">
                <a:moveTo>
                  <a:pt x="514117" y="3266"/>
                </a:moveTo>
                <a:lnTo>
                  <a:pt x="483207" y="3266"/>
                </a:lnTo>
                <a:lnTo>
                  <a:pt x="429931" y="91222"/>
                </a:lnTo>
                <a:lnTo>
                  <a:pt x="462559" y="91222"/>
                </a:lnTo>
                <a:lnTo>
                  <a:pt x="485217" y="53778"/>
                </a:lnTo>
                <a:lnTo>
                  <a:pt x="514117" y="53778"/>
                </a:lnTo>
                <a:lnTo>
                  <a:pt x="514117" y="3266"/>
                </a:lnTo>
                <a:close/>
              </a:path>
              <a:path extrusionOk="0" h="182879" w="1647825">
                <a:moveTo>
                  <a:pt x="642172" y="89714"/>
                </a:moveTo>
                <a:lnTo>
                  <a:pt x="549191" y="89714"/>
                </a:lnTo>
                <a:lnTo>
                  <a:pt x="549191" y="115849"/>
                </a:lnTo>
                <a:lnTo>
                  <a:pt x="642172" y="115849"/>
                </a:lnTo>
                <a:lnTo>
                  <a:pt x="642172" y="89714"/>
                </a:lnTo>
                <a:close/>
              </a:path>
              <a:path extrusionOk="0" h="182879" w="1647825">
                <a:moveTo>
                  <a:pt x="734844" y="50260"/>
                </a:moveTo>
                <a:lnTo>
                  <a:pt x="697478" y="61003"/>
                </a:lnTo>
                <a:lnTo>
                  <a:pt x="673212" y="90531"/>
                </a:lnTo>
                <a:lnTo>
                  <a:pt x="668500" y="116352"/>
                </a:lnTo>
                <a:lnTo>
                  <a:pt x="669678" y="129749"/>
                </a:lnTo>
                <a:lnTo>
                  <a:pt x="697478" y="171701"/>
                </a:lnTo>
                <a:lnTo>
                  <a:pt x="734844" y="182444"/>
                </a:lnTo>
                <a:lnTo>
                  <a:pt x="743812" y="181895"/>
                </a:lnTo>
                <a:lnTo>
                  <a:pt x="781586" y="163283"/>
                </a:lnTo>
                <a:lnTo>
                  <a:pt x="787622" y="155806"/>
                </a:lnTo>
                <a:lnTo>
                  <a:pt x="734592" y="155806"/>
                </a:lnTo>
                <a:lnTo>
                  <a:pt x="726629" y="155099"/>
                </a:lnTo>
                <a:lnTo>
                  <a:pt x="696332" y="124331"/>
                </a:lnTo>
                <a:lnTo>
                  <a:pt x="695641" y="116352"/>
                </a:lnTo>
                <a:lnTo>
                  <a:pt x="696332" y="108373"/>
                </a:lnTo>
                <a:lnTo>
                  <a:pt x="726629" y="77604"/>
                </a:lnTo>
                <a:lnTo>
                  <a:pt x="734592" y="76898"/>
                </a:lnTo>
                <a:lnTo>
                  <a:pt x="787446" y="76898"/>
                </a:lnTo>
                <a:lnTo>
                  <a:pt x="786643" y="75547"/>
                </a:lnTo>
                <a:lnTo>
                  <a:pt x="752372" y="52459"/>
                </a:lnTo>
                <a:lnTo>
                  <a:pt x="743812" y="50809"/>
                </a:lnTo>
                <a:lnTo>
                  <a:pt x="734844" y="50260"/>
                </a:lnTo>
                <a:close/>
              </a:path>
              <a:path extrusionOk="0" h="182879" w="1647825">
                <a:moveTo>
                  <a:pt x="768015" y="136456"/>
                </a:moveTo>
                <a:lnTo>
                  <a:pt x="765000" y="142320"/>
                </a:lnTo>
                <a:lnTo>
                  <a:pt x="760560" y="147011"/>
                </a:lnTo>
                <a:lnTo>
                  <a:pt x="748833" y="154047"/>
                </a:lnTo>
                <a:lnTo>
                  <a:pt x="742131" y="155806"/>
                </a:lnTo>
                <a:lnTo>
                  <a:pt x="787622" y="155806"/>
                </a:lnTo>
                <a:lnTo>
                  <a:pt x="791386" y="149775"/>
                </a:lnTo>
                <a:lnTo>
                  <a:pt x="768015" y="136456"/>
                </a:lnTo>
                <a:close/>
              </a:path>
              <a:path extrusionOk="0" h="182879" w="1647825">
                <a:moveTo>
                  <a:pt x="787446" y="76898"/>
                </a:moveTo>
                <a:lnTo>
                  <a:pt x="742131" y="76898"/>
                </a:lnTo>
                <a:lnTo>
                  <a:pt x="748749" y="78657"/>
                </a:lnTo>
                <a:lnTo>
                  <a:pt x="754445" y="82175"/>
                </a:lnTo>
                <a:lnTo>
                  <a:pt x="760309" y="85526"/>
                </a:lnTo>
                <a:lnTo>
                  <a:pt x="764665" y="90217"/>
                </a:lnTo>
                <a:lnTo>
                  <a:pt x="767513" y="96248"/>
                </a:lnTo>
                <a:lnTo>
                  <a:pt x="790884" y="82678"/>
                </a:lnTo>
                <a:lnTo>
                  <a:pt x="787446" y="76898"/>
                </a:lnTo>
                <a:close/>
              </a:path>
              <a:path extrusionOk="0" h="182879" w="1647825">
                <a:moveTo>
                  <a:pt x="838378" y="53527"/>
                </a:moveTo>
                <a:lnTo>
                  <a:pt x="811740" y="53527"/>
                </a:lnTo>
                <a:lnTo>
                  <a:pt x="811740" y="179177"/>
                </a:lnTo>
                <a:lnTo>
                  <a:pt x="832598" y="179177"/>
                </a:lnTo>
                <a:lnTo>
                  <a:pt x="869620" y="133189"/>
                </a:lnTo>
                <a:lnTo>
                  <a:pt x="838378" y="133189"/>
                </a:lnTo>
                <a:lnTo>
                  <a:pt x="838378" y="53527"/>
                </a:lnTo>
                <a:close/>
              </a:path>
              <a:path extrusionOk="0" h="182879" w="1647825">
                <a:moveTo>
                  <a:pt x="923569" y="99264"/>
                </a:moveTo>
                <a:lnTo>
                  <a:pt x="896931" y="99264"/>
                </a:lnTo>
                <a:lnTo>
                  <a:pt x="896931" y="179177"/>
                </a:lnTo>
                <a:lnTo>
                  <a:pt x="923569" y="179177"/>
                </a:lnTo>
                <a:lnTo>
                  <a:pt x="923569" y="99264"/>
                </a:lnTo>
                <a:close/>
              </a:path>
              <a:path extrusionOk="0" h="182879" w="1647825">
                <a:moveTo>
                  <a:pt x="923569" y="53527"/>
                </a:moveTo>
                <a:lnTo>
                  <a:pt x="902711" y="53527"/>
                </a:lnTo>
                <a:lnTo>
                  <a:pt x="838378" y="133189"/>
                </a:lnTo>
                <a:lnTo>
                  <a:pt x="869620" y="133189"/>
                </a:lnTo>
                <a:lnTo>
                  <a:pt x="896931" y="99264"/>
                </a:lnTo>
                <a:lnTo>
                  <a:pt x="923569" y="99264"/>
                </a:lnTo>
                <a:lnTo>
                  <a:pt x="923569" y="53527"/>
                </a:lnTo>
                <a:close/>
              </a:path>
              <a:path extrusionOk="0" h="182879" w="1647825">
                <a:moveTo>
                  <a:pt x="1014367" y="50260"/>
                </a:moveTo>
                <a:lnTo>
                  <a:pt x="977002" y="61003"/>
                </a:lnTo>
                <a:lnTo>
                  <a:pt x="952736" y="90531"/>
                </a:lnTo>
                <a:lnTo>
                  <a:pt x="948024" y="116352"/>
                </a:lnTo>
                <a:lnTo>
                  <a:pt x="949202" y="129749"/>
                </a:lnTo>
                <a:lnTo>
                  <a:pt x="977002" y="171701"/>
                </a:lnTo>
                <a:lnTo>
                  <a:pt x="1014367" y="182444"/>
                </a:lnTo>
                <a:lnTo>
                  <a:pt x="1023336" y="181895"/>
                </a:lnTo>
                <a:lnTo>
                  <a:pt x="1061109" y="163283"/>
                </a:lnTo>
                <a:lnTo>
                  <a:pt x="1067145" y="155806"/>
                </a:lnTo>
                <a:lnTo>
                  <a:pt x="1014116" y="155806"/>
                </a:lnTo>
                <a:lnTo>
                  <a:pt x="1006153" y="155099"/>
                </a:lnTo>
                <a:lnTo>
                  <a:pt x="975855" y="124331"/>
                </a:lnTo>
                <a:lnTo>
                  <a:pt x="975164" y="116352"/>
                </a:lnTo>
                <a:lnTo>
                  <a:pt x="975855" y="108373"/>
                </a:lnTo>
                <a:lnTo>
                  <a:pt x="1006153" y="77604"/>
                </a:lnTo>
                <a:lnTo>
                  <a:pt x="1014116" y="76898"/>
                </a:lnTo>
                <a:lnTo>
                  <a:pt x="1066970" y="76898"/>
                </a:lnTo>
                <a:lnTo>
                  <a:pt x="1066167" y="75547"/>
                </a:lnTo>
                <a:lnTo>
                  <a:pt x="1031895" y="52459"/>
                </a:lnTo>
                <a:lnTo>
                  <a:pt x="1023336" y="50809"/>
                </a:lnTo>
                <a:lnTo>
                  <a:pt x="1014367" y="50260"/>
                </a:lnTo>
                <a:close/>
              </a:path>
              <a:path extrusionOk="0" h="182879" w="1647825">
                <a:moveTo>
                  <a:pt x="1047539" y="136456"/>
                </a:moveTo>
                <a:lnTo>
                  <a:pt x="1044523" y="142320"/>
                </a:lnTo>
                <a:lnTo>
                  <a:pt x="1040084" y="147011"/>
                </a:lnTo>
                <a:lnTo>
                  <a:pt x="1028356" y="154047"/>
                </a:lnTo>
                <a:lnTo>
                  <a:pt x="1021655" y="155806"/>
                </a:lnTo>
                <a:lnTo>
                  <a:pt x="1067145" y="155806"/>
                </a:lnTo>
                <a:lnTo>
                  <a:pt x="1070910" y="149775"/>
                </a:lnTo>
                <a:lnTo>
                  <a:pt x="1047539" y="136456"/>
                </a:lnTo>
                <a:close/>
              </a:path>
              <a:path extrusionOk="0" h="182879" w="1647825">
                <a:moveTo>
                  <a:pt x="1066970" y="76898"/>
                </a:moveTo>
                <a:lnTo>
                  <a:pt x="1021655" y="76898"/>
                </a:lnTo>
                <a:lnTo>
                  <a:pt x="1028272" y="78657"/>
                </a:lnTo>
                <a:lnTo>
                  <a:pt x="1033969" y="82175"/>
                </a:lnTo>
                <a:lnTo>
                  <a:pt x="1039832" y="85526"/>
                </a:lnTo>
                <a:lnTo>
                  <a:pt x="1044188" y="90217"/>
                </a:lnTo>
                <a:lnTo>
                  <a:pt x="1047036" y="96248"/>
                </a:lnTo>
                <a:lnTo>
                  <a:pt x="1070407" y="82678"/>
                </a:lnTo>
                <a:lnTo>
                  <a:pt x="1066970" y="76898"/>
                </a:lnTo>
                <a:close/>
              </a:path>
              <a:path extrusionOk="0" h="182879" w="1647825">
                <a:moveTo>
                  <a:pt x="1144335" y="79662"/>
                </a:moveTo>
                <a:lnTo>
                  <a:pt x="1117195" y="79662"/>
                </a:lnTo>
                <a:lnTo>
                  <a:pt x="1117195" y="179177"/>
                </a:lnTo>
                <a:lnTo>
                  <a:pt x="1144335" y="179177"/>
                </a:lnTo>
                <a:lnTo>
                  <a:pt x="1144335" y="79662"/>
                </a:lnTo>
                <a:close/>
              </a:path>
              <a:path extrusionOk="0" h="182879" w="1647825">
                <a:moveTo>
                  <a:pt x="1185297" y="53527"/>
                </a:moveTo>
                <a:lnTo>
                  <a:pt x="1075981" y="53527"/>
                </a:lnTo>
                <a:lnTo>
                  <a:pt x="1075981" y="79662"/>
                </a:lnTo>
                <a:lnTo>
                  <a:pt x="1185297" y="79662"/>
                </a:lnTo>
                <a:lnTo>
                  <a:pt x="1185297" y="53527"/>
                </a:lnTo>
                <a:close/>
              </a:path>
              <a:path extrusionOk="0" h="182879" w="1647825">
                <a:moveTo>
                  <a:pt x="1258061" y="50260"/>
                </a:moveTo>
                <a:lnTo>
                  <a:pt x="1220177" y="61003"/>
                </a:lnTo>
                <a:lnTo>
                  <a:pt x="1192879" y="102954"/>
                </a:lnTo>
                <a:lnTo>
                  <a:pt x="1191717" y="116352"/>
                </a:lnTo>
                <a:lnTo>
                  <a:pt x="1192895" y="130064"/>
                </a:lnTo>
                <a:lnTo>
                  <a:pt x="1210565" y="163848"/>
                </a:lnTo>
                <a:lnTo>
                  <a:pt x="1245574" y="181282"/>
                </a:lnTo>
                <a:lnTo>
                  <a:pt x="1260071" y="182444"/>
                </a:lnTo>
                <a:lnTo>
                  <a:pt x="1277270" y="180732"/>
                </a:lnTo>
                <a:lnTo>
                  <a:pt x="1292175" y="175596"/>
                </a:lnTo>
                <a:lnTo>
                  <a:pt x="1304787" y="167036"/>
                </a:lnTo>
                <a:lnTo>
                  <a:pt x="1312942" y="157565"/>
                </a:lnTo>
                <a:lnTo>
                  <a:pt x="1260322" y="157565"/>
                </a:lnTo>
                <a:lnTo>
                  <a:pt x="1252720" y="157094"/>
                </a:lnTo>
                <a:lnTo>
                  <a:pt x="1220114" y="127912"/>
                </a:lnTo>
                <a:lnTo>
                  <a:pt x="1320132" y="127912"/>
                </a:lnTo>
                <a:lnTo>
                  <a:pt x="1320467" y="125566"/>
                </a:lnTo>
                <a:lnTo>
                  <a:pt x="1320718" y="123472"/>
                </a:lnTo>
                <a:lnTo>
                  <a:pt x="1321054" y="119619"/>
                </a:lnTo>
                <a:lnTo>
                  <a:pt x="1321116" y="116352"/>
                </a:lnTo>
                <a:lnTo>
                  <a:pt x="1320231" y="105797"/>
                </a:lnTo>
                <a:lnTo>
                  <a:pt x="1219863" y="105797"/>
                </a:lnTo>
                <a:lnTo>
                  <a:pt x="1221701" y="99012"/>
                </a:lnTo>
                <a:lnTo>
                  <a:pt x="1257809" y="74887"/>
                </a:lnTo>
                <a:lnTo>
                  <a:pt x="1307336" y="74887"/>
                </a:lnTo>
                <a:lnTo>
                  <a:pt x="1303295" y="69610"/>
                </a:lnTo>
                <a:lnTo>
                  <a:pt x="1293777" y="61144"/>
                </a:lnTo>
                <a:lnTo>
                  <a:pt x="1283065" y="55097"/>
                </a:lnTo>
                <a:lnTo>
                  <a:pt x="1271160" y="51469"/>
                </a:lnTo>
                <a:lnTo>
                  <a:pt x="1258061" y="50260"/>
                </a:lnTo>
                <a:close/>
              </a:path>
              <a:path extrusionOk="0" h="182879" w="1647825">
                <a:moveTo>
                  <a:pt x="1292740" y="141985"/>
                </a:moveTo>
                <a:lnTo>
                  <a:pt x="1286568" y="148801"/>
                </a:lnTo>
                <a:lnTo>
                  <a:pt x="1279107" y="153670"/>
                </a:lnTo>
                <a:lnTo>
                  <a:pt x="1270359" y="156592"/>
                </a:lnTo>
                <a:lnTo>
                  <a:pt x="1260322" y="157565"/>
                </a:lnTo>
                <a:lnTo>
                  <a:pt x="1312942" y="157565"/>
                </a:lnTo>
                <a:lnTo>
                  <a:pt x="1315106" y="155052"/>
                </a:lnTo>
                <a:lnTo>
                  <a:pt x="1292740" y="141985"/>
                </a:lnTo>
                <a:close/>
              </a:path>
              <a:path extrusionOk="0" h="182879" w="1647825">
                <a:moveTo>
                  <a:pt x="1307336" y="74887"/>
                </a:moveTo>
                <a:lnTo>
                  <a:pt x="1266856" y="74887"/>
                </a:lnTo>
                <a:lnTo>
                  <a:pt x="1274647" y="77484"/>
                </a:lnTo>
                <a:lnTo>
                  <a:pt x="1281180" y="82678"/>
                </a:lnTo>
                <a:lnTo>
                  <a:pt x="1285641" y="87044"/>
                </a:lnTo>
                <a:lnTo>
                  <a:pt x="1289222" y="92353"/>
                </a:lnTo>
                <a:lnTo>
                  <a:pt x="1291924" y="98604"/>
                </a:lnTo>
                <a:lnTo>
                  <a:pt x="1293745" y="105797"/>
                </a:lnTo>
                <a:lnTo>
                  <a:pt x="1320231" y="105797"/>
                </a:lnTo>
                <a:lnTo>
                  <a:pt x="1320022" y="103300"/>
                </a:lnTo>
                <a:lnTo>
                  <a:pt x="1316677" y="91033"/>
                </a:lnTo>
                <a:lnTo>
                  <a:pt x="1311101" y="79803"/>
                </a:lnTo>
                <a:lnTo>
                  <a:pt x="1307336" y="74887"/>
                </a:lnTo>
                <a:close/>
              </a:path>
              <a:path extrusionOk="0" h="182879" w="1647825">
                <a:moveTo>
                  <a:pt x="1372662" y="53527"/>
                </a:moveTo>
                <a:lnTo>
                  <a:pt x="1345019" y="53527"/>
                </a:lnTo>
                <a:lnTo>
                  <a:pt x="1345019" y="179177"/>
                </a:lnTo>
                <a:lnTo>
                  <a:pt x="1371405" y="179177"/>
                </a:lnTo>
                <a:lnTo>
                  <a:pt x="1371405" y="96751"/>
                </a:lnTo>
                <a:lnTo>
                  <a:pt x="1399794" y="96751"/>
                </a:lnTo>
                <a:lnTo>
                  <a:pt x="1372662" y="53527"/>
                </a:lnTo>
                <a:close/>
              </a:path>
              <a:path extrusionOk="0" h="182879" w="1647825">
                <a:moveTo>
                  <a:pt x="1473182" y="96499"/>
                </a:moveTo>
                <a:lnTo>
                  <a:pt x="1446796" y="96499"/>
                </a:lnTo>
                <a:lnTo>
                  <a:pt x="1446796" y="179177"/>
                </a:lnTo>
                <a:lnTo>
                  <a:pt x="1473182" y="179177"/>
                </a:lnTo>
                <a:lnTo>
                  <a:pt x="1473182" y="96499"/>
                </a:lnTo>
                <a:close/>
              </a:path>
              <a:path extrusionOk="0" h="182879" w="1647825">
                <a:moveTo>
                  <a:pt x="1399794" y="96751"/>
                </a:moveTo>
                <a:lnTo>
                  <a:pt x="1371405" y="96751"/>
                </a:lnTo>
                <a:lnTo>
                  <a:pt x="1407342" y="154047"/>
                </a:lnTo>
                <a:lnTo>
                  <a:pt x="1410608" y="154047"/>
                </a:lnTo>
                <a:lnTo>
                  <a:pt x="1437314" y="111577"/>
                </a:lnTo>
                <a:lnTo>
                  <a:pt x="1409101" y="111577"/>
                </a:lnTo>
                <a:lnTo>
                  <a:pt x="1399794" y="96751"/>
                </a:lnTo>
                <a:close/>
              </a:path>
              <a:path extrusionOk="0" h="182879" w="1647825">
                <a:moveTo>
                  <a:pt x="1473182" y="53527"/>
                </a:moveTo>
                <a:lnTo>
                  <a:pt x="1445539" y="53527"/>
                </a:lnTo>
                <a:lnTo>
                  <a:pt x="1409101" y="111577"/>
                </a:lnTo>
                <a:lnTo>
                  <a:pt x="1437314" y="111577"/>
                </a:lnTo>
                <a:lnTo>
                  <a:pt x="1446796" y="96499"/>
                </a:lnTo>
                <a:lnTo>
                  <a:pt x="1473182" y="96499"/>
                </a:lnTo>
                <a:lnTo>
                  <a:pt x="1473182" y="53527"/>
                </a:lnTo>
                <a:close/>
              </a:path>
              <a:path extrusionOk="0" h="182879" w="1647825">
                <a:moveTo>
                  <a:pt x="1531677" y="53527"/>
                </a:moveTo>
                <a:lnTo>
                  <a:pt x="1504536" y="53527"/>
                </a:lnTo>
                <a:lnTo>
                  <a:pt x="1504536" y="179177"/>
                </a:lnTo>
                <a:lnTo>
                  <a:pt x="1559320" y="179177"/>
                </a:lnTo>
                <a:lnTo>
                  <a:pt x="1569011" y="178455"/>
                </a:lnTo>
                <a:lnTo>
                  <a:pt x="1601603" y="154801"/>
                </a:lnTo>
                <a:lnTo>
                  <a:pt x="1531677" y="154801"/>
                </a:lnTo>
                <a:lnTo>
                  <a:pt x="1531677" y="120624"/>
                </a:lnTo>
                <a:lnTo>
                  <a:pt x="1601673" y="120624"/>
                </a:lnTo>
                <a:lnTo>
                  <a:pt x="1597847" y="113918"/>
                </a:lnTo>
                <a:lnTo>
                  <a:pt x="1559320" y="96248"/>
                </a:lnTo>
                <a:lnTo>
                  <a:pt x="1531677" y="96248"/>
                </a:lnTo>
                <a:lnTo>
                  <a:pt x="1531677" y="53527"/>
                </a:lnTo>
                <a:close/>
              </a:path>
              <a:path extrusionOk="0" h="182879" w="1647825">
                <a:moveTo>
                  <a:pt x="1601673" y="120624"/>
                </a:moveTo>
                <a:lnTo>
                  <a:pt x="1564932" y="120624"/>
                </a:lnTo>
                <a:lnTo>
                  <a:pt x="1569372" y="122216"/>
                </a:lnTo>
                <a:lnTo>
                  <a:pt x="1572890" y="125399"/>
                </a:lnTo>
                <a:lnTo>
                  <a:pt x="1576576" y="128414"/>
                </a:lnTo>
                <a:lnTo>
                  <a:pt x="1578419" y="132519"/>
                </a:lnTo>
                <a:lnTo>
                  <a:pt x="1578419" y="142739"/>
                </a:lnTo>
                <a:lnTo>
                  <a:pt x="1576576" y="146843"/>
                </a:lnTo>
                <a:lnTo>
                  <a:pt x="1572890" y="150026"/>
                </a:lnTo>
                <a:lnTo>
                  <a:pt x="1569372" y="153210"/>
                </a:lnTo>
                <a:lnTo>
                  <a:pt x="1564932" y="154801"/>
                </a:lnTo>
                <a:lnTo>
                  <a:pt x="1601603" y="154801"/>
                </a:lnTo>
                <a:lnTo>
                  <a:pt x="1601853" y="154361"/>
                </a:lnTo>
                <a:lnTo>
                  <a:pt x="1604256" y="146461"/>
                </a:lnTo>
                <a:lnTo>
                  <a:pt x="1605057" y="137713"/>
                </a:lnTo>
                <a:lnTo>
                  <a:pt x="1604256" y="128870"/>
                </a:lnTo>
                <a:lnTo>
                  <a:pt x="1601853" y="120938"/>
                </a:lnTo>
                <a:lnTo>
                  <a:pt x="1601673" y="120624"/>
                </a:lnTo>
                <a:close/>
              </a:path>
              <a:path extrusionOk="0" h="182879" w="1647825">
                <a:moveTo>
                  <a:pt x="1647275" y="53527"/>
                </a:moveTo>
                <a:lnTo>
                  <a:pt x="1620135" y="53527"/>
                </a:lnTo>
                <a:lnTo>
                  <a:pt x="1620135" y="179177"/>
                </a:lnTo>
                <a:lnTo>
                  <a:pt x="1647275" y="179177"/>
                </a:lnTo>
                <a:lnTo>
                  <a:pt x="1647275" y="53527"/>
                </a:lnTo>
                <a:close/>
              </a:path>
            </a:pathLst>
          </a:custGeom>
          <a:solidFill>
            <a:srgbClr val="707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265" name="Google Shape;26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6512" y="1823909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32163" y="1824862"/>
            <a:ext cx="1073659" cy="10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6512" y="2119163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27934" y="2118630"/>
            <a:ext cx="1799911" cy="10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6512" y="2414418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32163" y="2415370"/>
            <a:ext cx="1058978" cy="10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1109" y="3212023"/>
            <a:ext cx="3909327" cy="21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3833544"/>
            <a:ext cx="95243" cy="9524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4"/>
          <p:cNvSpPr/>
          <p:nvPr/>
        </p:nvSpPr>
        <p:spPr>
          <a:xfrm>
            <a:off x="731901" y="3833010"/>
            <a:ext cx="172425" cy="83174"/>
          </a:xfrm>
          <a:custGeom>
            <a:rect b="b" l="l" r="r" t="t"/>
            <a:pathLst>
              <a:path extrusionOk="0" h="182879" w="379094">
                <a:moveTo>
                  <a:pt x="28899" y="3266"/>
                </a:moveTo>
                <a:lnTo>
                  <a:pt x="0" y="3266"/>
                </a:lnTo>
                <a:lnTo>
                  <a:pt x="0" y="179177"/>
                </a:lnTo>
                <a:lnTo>
                  <a:pt x="28899" y="179177"/>
                </a:lnTo>
                <a:lnTo>
                  <a:pt x="28899" y="3266"/>
                </a:lnTo>
                <a:close/>
              </a:path>
              <a:path extrusionOk="0" h="182879" w="379094">
                <a:moveTo>
                  <a:pt x="146479" y="0"/>
                </a:moveTo>
                <a:lnTo>
                  <a:pt x="95684" y="14983"/>
                </a:lnTo>
                <a:lnTo>
                  <a:pt x="61853" y="55977"/>
                </a:lnTo>
                <a:lnTo>
                  <a:pt x="55256" y="91222"/>
                </a:lnTo>
                <a:lnTo>
                  <a:pt x="56905" y="109598"/>
                </a:lnTo>
                <a:lnTo>
                  <a:pt x="81643" y="156058"/>
                </a:lnTo>
                <a:lnTo>
                  <a:pt x="128102" y="180795"/>
                </a:lnTo>
                <a:lnTo>
                  <a:pt x="146479" y="182444"/>
                </a:lnTo>
                <a:lnTo>
                  <a:pt x="164839" y="180795"/>
                </a:lnTo>
                <a:lnTo>
                  <a:pt x="181724" y="175848"/>
                </a:lnTo>
                <a:lnTo>
                  <a:pt x="197132" y="167602"/>
                </a:lnTo>
                <a:lnTo>
                  <a:pt x="211063" y="156058"/>
                </a:lnTo>
                <a:lnTo>
                  <a:pt x="212523" y="154298"/>
                </a:lnTo>
                <a:lnTo>
                  <a:pt x="146479" y="154298"/>
                </a:lnTo>
                <a:lnTo>
                  <a:pt x="133898" y="153183"/>
                </a:lnTo>
                <a:lnTo>
                  <a:pt x="94192" y="126750"/>
                </a:lnTo>
                <a:lnTo>
                  <a:pt x="84156" y="91222"/>
                </a:lnTo>
                <a:lnTo>
                  <a:pt x="85271" y="78233"/>
                </a:lnTo>
                <a:lnTo>
                  <a:pt x="111564" y="38323"/>
                </a:lnTo>
                <a:lnTo>
                  <a:pt x="146479" y="28145"/>
                </a:lnTo>
                <a:lnTo>
                  <a:pt x="212324" y="28145"/>
                </a:lnTo>
                <a:lnTo>
                  <a:pt x="211063" y="26637"/>
                </a:lnTo>
                <a:lnTo>
                  <a:pt x="197132" y="14983"/>
                </a:lnTo>
                <a:lnTo>
                  <a:pt x="181724" y="6659"/>
                </a:lnTo>
                <a:lnTo>
                  <a:pt x="164839" y="1664"/>
                </a:lnTo>
                <a:lnTo>
                  <a:pt x="146479" y="0"/>
                </a:lnTo>
                <a:close/>
              </a:path>
              <a:path extrusionOk="0" h="182879" w="379094">
                <a:moveTo>
                  <a:pt x="212324" y="28145"/>
                </a:moveTo>
                <a:lnTo>
                  <a:pt x="146479" y="28145"/>
                </a:lnTo>
                <a:lnTo>
                  <a:pt x="159138" y="29276"/>
                </a:lnTo>
                <a:lnTo>
                  <a:pt x="170729" y="32669"/>
                </a:lnTo>
                <a:lnTo>
                  <a:pt x="204278" y="66406"/>
                </a:lnTo>
                <a:lnTo>
                  <a:pt x="208801" y="91222"/>
                </a:lnTo>
                <a:lnTo>
                  <a:pt x="207671" y="104227"/>
                </a:lnTo>
                <a:lnTo>
                  <a:pt x="181252" y="144262"/>
                </a:lnTo>
                <a:lnTo>
                  <a:pt x="146479" y="154298"/>
                </a:lnTo>
                <a:lnTo>
                  <a:pt x="212523" y="154298"/>
                </a:lnTo>
                <a:lnTo>
                  <a:pt x="222717" y="142016"/>
                </a:lnTo>
                <a:lnTo>
                  <a:pt x="231042" y="126530"/>
                </a:lnTo>
                <a:lnTo>
                  <a:pt x="236036" y="109598"/>
                </a:lnTo>
                <a:lnTo>
                  <a:pt x="237701" y="91222"/>
                </a:lnTo>
                <a:lnTo>
                  <a:pt x="236036" y="72861"/>
                </a:lnTo>
                <a:lnTo>
                  <a:pt x="231042" y="55977"/>
                </a:lnTo>
                <a:lnTo>
                  <a:pt x="222717" y="40569"/>
                </a:lnTo>
                <a:lnTo>
                  <a:pt x="212324" y="28145"/>
                </a:lnTo>
                <a:close/>
              </a:path>
              <a:path extrusionOk="0" h="182879" w="379094">
                <a:moveTo>
                  <a:pt x="273017" y="124645"/>
                </a:moveTo>
                <a:lnTo>
                  <a:pt x="248138" y="139220"/>
                </a:lnTo>
                <a:lnTo>
                  <a:pt x="252316" y="148848"/>
                </a:lnTo>
                <a:lnTo>
                  <a:pt x="257813" y="157377"/>
                </a:lnTo>
                <a:lnTo>
                  <a:pt x="292367" y="179617"/>
                </a:lnTo>
                <a:lnTo>
                  <a:pt x="315989" y="182444"/>
                </a:lnTo>
                <a:lnTo>
                  <a:pt x="329355" y="181580"/>
                </a:lnTo>
                <a:lnTo>
                  <a:pt x="368558" y="161068"/>
                </a:lnTo>
                <a:lnTo>
                  <a:pt x="372707" y="154298"/>
                </a:lnTo>
                <a:lnTo>
                  <a:pt x="316743" y="154298"/>
                </a:lnTo>
                <a:lnTo>
                  <a:pt x="301571" y="152445"/>
                </a:lnTo>
                <a:lnTo>
                  <a:pt x="289226" y="146885"/>
                </a:lnTo>
                <a:lnTo>
                  <a:pt x="279708" y="137618"/>
                </a:lnTo>
                <a:lnTo>
                  <a:pt x="273017" y="124645"/>
                </a:lnTo>
                <a:close/>
              </a:path>
              <a:path extrusionOk="0" h="182879" w="379094">
                <a:moveTo>
                  <a:pt x="311968" y="0"/>
                </a:moveTo>
                <a:lnTo>
                  <a:pt x="272012" y="13821"/>
                </a:lnTo>
                <a:lnTo>
                  <a:pt x="255426" y="50762"/>
                </a:lnTo>
                <a:lnTo>
                  <a:pt x="256494" y="61741"/>
                </a:lnTo>
                <a:lnTo>
                  <a:pt x="280807" y="91473"/>
                </a:lnTo>
                <a:lnTo>
                  <a:pt x="309455" y="102279"/>
                </a:lnTo>
                <a:lnTo>
                  <a:pt x="319790" y="105609"/>
                </a:lnTo>
                <a:lnTo>
                  <a:pt x="349412" y="124142"/>
                </a:lnTo>
                <a:lnTo>
                  <a:pt x="349412" y="138215"/>
                </a:lnTo>
                <a:lnTo>
                  <a:pt x="316743" y="154298"/>
                </a:lnTo>
                <a:lnTo>
                  <a:pt x="372707" y="154298"/>
                </a:lnTo>
                <a:lnTo>
                  <a:pt x="373977" y="152225"/>
                </a:lnTo>
                <a:lnTo>
                  <a:pt x="377228" y="142095"/>
                </a:lnTo>
                <a:lnTo>
                  <a:pt x="378312" y="130676"/>
                </a:lnTo>
                <a:lnTo>
                  <a:pt x="378647" y="126488"/>
                </a:lnTo>
                <a:lnTo>
                  <a:pt x="378312" y="122635"/>
                </a:lnTo>
                <a:lnTo>
                  <a:pt x="377193" y="118697"/>
                </a:lnTo>
                <a:lnTo>
                  <a:pt x="376302" y="115431"/>
                </a:lnTo>
                <a:lnTo>
                  <a:pt x="374877" y="112080"/>
                </a:lnTo>
                <a:lnTo>
                  <a:pt x="373035" y="109064"/>
                </a:lnTo>
                <a:lnTo>
                  <a:pt x="371359" y="106049"/>
                </a:lnTo>
                <a:lnTo>
                  <a:pt x="369349" y="103368"/>
                </a:lnTo>
                <a:lnTo>
                  <a:pt x="367003" y="101023"/>
                </a:lnTo>
                <a:lnTo>
                  <a:pt x="364825" y="98510"/>
                </a:lnTo>
                <a:lnTo>
                  <a:pt x="362564" y="96332"/>
                </a:lnTo>
                <a:lnTo>
                  <a:pt x="360218" y="94489"/>
                </a:lnTo>
                <a:lnTo>
                  <a:pt x="358878" y="93316"/>
                </a:lnTo>
                <a:lnTo>
                  <a:pt x="339863" y="84437"/>
                </a:lnTo>
                <a:lnTo>
                  <a:pt x="337852" y="83599"/>
                </a:lnTo>
                <a:lnTo>
                  <a:pt x="336010" y="82929"/>
                </a:lnTo>
                <a:lnTo>
                  <a:pt x="334334" y="82426"/>
                </a:lnTo>
                <a:lnTo>
                  <a:pt x="332826" y="81756"/>
                </a:lnTo>
                <a:lnTo>
                  <a:pt x="330816" y="81086"/>
                </a:lnTo>
                <a:lnTo>
                  <a:pt x="328303" y="80416"/>
                </a:lnTo>
                <a:lnTo>
                  <a:pt x="319759" y="77400"/>
                </a:lnTo>
                <a:lnTo>
                  <a:pt x="286084" y="58804"/>
                </a:lnTo>
                <a:lnTo>
                  <a:pt x="284325" y="53359"/>
                </a:lnTo>
                <a:lnTo>
                  <a:pt x="284325" y="43307"/>
                </a:lnTo>
                <a:lnTo>
                  <a:pt x="286755" y="38030"/>
                </a:lnTo>
                <a:lnTo>
                  <a:pt x="296639" y="30156"/>
                </a:lnTo>
                <a:lnTo>
                  <a:pt x="303424" y="28145"/>
                </a:lnTo>
                <a:lnTo>
                  <a:pt x="367076" y="28145"/>
                </a:lnTo>
                <a:lnTo>
                  <a:pt x="362920" y="22554"/>
                </a:lnTo>
                <a:lnTo>
                  <a:pt x="322287" y="643"/>
                </a:lnTo>
                <a:lnTo>
                  <a:pt x="311968" y="0"/>
                </a:lnTo>
                <a:close/>
              </a:path>
              <a:path extrusionOk="0" h="182879" w="379094">
                <a:moveTo>
                  <a:pt x="367076" y="28145"/>
                </a:moveTo>
                <a:lnTo>
                  <a:pt x="311968" y="28145"/>
                </a:lnTo>
                <a:lnTo>
                  <a:pt x="323984" y="29684"/>
                </a:lnTo>
                <a:lnTo>
                  <a:pt x="334146" y="34302"/>
                </a:lnTo>
                <a:lnTo>
                  <a:pt x="342454" y="41998"/>
                </a:lnTo>
                <a:lnTo>
                  <a:pt x="348910" y="52773"/>
                </a:lnTo>
                <a:lnTo>
                  <a:pt x="373286" y="38700"/>
                </a:lnTo>
                <a:lnTo>
                  <a:pt x="368558" y="30140"/>
                </a:lnTo>
                <a:lnTo>
                  <a:pt x="367076" y="28145"/>
                </a:lnTo>
                <a:close/>
              </a:path>
            </a:pathLst>
          </a:custGeom>
          <a:solidFill>
            <a:srgbClr val="707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274" name="Google Shape;27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128797"/>
            <a:ext cx="95243" cy="9524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"/>
          <p:cNvSpPr/>
          <p:nvPr/>
        </p:nvSpPr>
        <p:spPr>
          <a:xfrm>
            <a:off x="724471" y="4128264"/>
            <a:ext cx="407812" cy="83174"/>
          </a:xfrm>
          <a:custGeom>
            <a:rect b="b" l="l" r="r" t="t"/>
            <a:pathLst>
              <a:path extrusionOk="0" h="182879" w="896619">
                <a:moveTo>
                  <a:pt x="98510" y="3266"/>
                </a:moveTo>
                <a:lnTo>
                  <a:pt x="63830" y="3266"/>
                </a:lnTo>
                <a:lnTo>
                  <a:pt x="0" y="179177"/>
                </a:lnTo>
                <a:lnTo>
                  <a:pt x="31412" y="179177"/>
                </a:lnTo>
                <a:lnTo>
                  <a:pt x="43726" y="143744"/>
                </a:lnTo>
                <a:lnTo>
                  <a:pt x="149282" y="143744"/>
                </a:lnTo>
                <a:lnTo>
                  <a:pt x="139473" y="116603"/>
                </a:lnTo>
                <a:lnTo>
                  <a:pt x="53275" y="116603"/>
                </a:lnTo>
                <a:lnTo>
                  <a:pt x="81170" y="37192"/>
                </a:lnTo>
                <a:lnTo>
                  <a:pt x="110771" y="37192"/>
                </a:lnTo>
                <a:lnTo>
                  <a:pt x="98510" y="3266"/>
                </a:lnTo>
                <a:close/>
              </a:path>
              <a:path extrusionOk="0" h="182879" w="896619">
                <a:moveTo>
                  <a:pt x="149282" y="143744"/>
                </a:moveTo>
                <a:lnTo>
                  <a:pt x="118614" y="143744"/>
                </a:lnTo>
                <a:lnTo>
                  <a:pt x="130927" y="179177"/>
                </a:lnTo>
                <a:lnTo>
                  <a:pt x="162089" y="179177"/>
                </a:lnTo>
                <a:lnTo>
                  <a:pt x="149282" y="143744"/>
                </a:lnTo>
                <a:close/>
              </a:path>
              <a:path extrusionOk="0" h="182879" w="896619">
                <a:moveTo>
                  <a:pt x="110771" y="37192"/>
                </a:moveTo>
                <a:lnTo>
                  <a:pt x="81170" y="37192"/>
                </a:lnTo>
                <a:lnTo>
                  <a:pt x="109064" y="116603"/>
                </a:lnTo>
                <a:lnTo>
                  <a:pt x="139473" y="116603"/>
                </a:lnTo>
                <a:lnTo>
                  <a:pt x="110771" y="37192"/>
                </a:lnTo>
                <a:close/>
              </a:path>
              <a:path extrusionOk="0" h="182879" w="896619">
                <a:moveTo>
                  <a:pt x="206387" y="53527"/>
                </a:moveTo>
                <a:lnTo>
                  <a:pt x="179246" y="53527"/>
                </a:lnTo>
                <a:lnTo>
                  <a:pt x="179246" y="179177"/>
                </a:lnTo>
                <a:lnTo>
                  <a:pt x="206387" y="179177"/>
                </a:lnTo>
                <a:lnTo>
                  <a:pt x="206387" y="111829"/>
                </a:lnTo>
                <a:lnTo>
                  <a:pt x="206936" y="103253"/>
                </a:lnTo>
                <a:lnTo>
                  <a:pt x="228752" y="75641"/>
                </a:lnTo>
                <a:lnTo>
                  <a:pt x="288033" y="75641"/>
                </a:lnTo>
                <a:lnTo>
                  <a:pt x="286096" y="71542"/>
                </a:lnTo>
                <a:lnTo>
                  <a:pt x="284587" y="69610"/>
                </a:lnTo>
                <a:lnTo>
                  <a:pt x="206387" y="69610"/>
                </a:lnTo>
                <a:lnTo>
                  <a:pt x="206387" y="53527"/>
                </a:lnTo>
                <a:close/>
              </a:path>
              <a:path extrusionOk="0" h="182879" w="896619">
                <a:moveTo>
                  <a:pt x="288033" y="75641"/>
                </a:moveTo>
                <a:lnTo>
                  <a:pt x="247014" y="75641"/>
                </a:lnTo>
                <a:lnTo>
                  <a:pt x="253882" y="78154"/>
                </a:lnTo>
                <a:lnTo>
                  <a:pt x="258909" y="83180"/>
                </a:lnTo>
                <a:lnTo>
                  <a:pt x="263935" y="88039"/>
                </a:lnTo>
                <a:lnTo>
                  <a:pt x="266448" y="95243"/>
                </a:lnTo>
                <a:lnTo>
                  <a:pt x="266448" y="179177"/>
                </a:lnTo>
                <a:lnTo>
                  <a:pt x="293588" y="179177"/>
                </a:lnTo>
                <a:lnTo>
                  <a:pt x="293588" y="102028"/>
                </a:lnTo>
                <a:lnTo>
                  <a:pt x="292756" y="90515"/>
                </a:lnTo>
                <a:lnTo>
                  <a:pt x="290258" y="80353"/>
                </a:lnTo>
                <a:lnTo>
                  <a:pt x="288033" y="75641"/>
                </a:lnTo>
                <a:close/>
              </a:path>
              <a:path extrusionOk="0" h="182879" w="896619">
                <a:moveTo>
                  <a:pt x="245338" y="50260"/>
                </a:moveTo>
                <a:lnTo>
                  <a:pt x="233009" y="51469"/>
                </a:lnTo>
                <a:lnTo>
                  <a:pt x="222407" y="55097"/>
                </a:lnTo>
                <a:lnTo>
                  <a:pt x="213533" y="61144"/>
                </a:lnTo>
                <a:lnTo>
                  <a:pt x="206387" y="69610"/>
                </a:lnTo>
                <a:lnTo>
                  <a:pt x="284587" y="69610"/>
                </a:lnTo>
                <a:lnTo>
                  <a:pt x="245338" y="50260"/>
                </a:lnTo>
                <a:close/>
              </a:path>
              <a:path extrusionOk="0" h="182879" w="896619">
                <a:moveTo>
                  <a:pt x="378349" y="50260"/>
                </a:moveTo>
                <a:lnTo>
                  <a:pt x="334120" y="69359"/>
                </a:lnTo>
                <a:lnTo>
                  <a:pt x="315775" y="116352"/>
                </a:lnTo>
                <a:lnTo>
                  <a:pt x="316922" y="129749"/>
                </a:lnTo>
                <a:lnTo>
                  <a:pt x="343764" y="171701"/>
                </a:lnTo>
                <a:lnTo>
                  <a:pt x="378349" y="182444"/>
                </a:lnTo>
                <a:lnTo>
                  <a:pt x="391841" y="181109"/>
                </a:lnTo>
                <a:lnTo>
                  <a:pt x="403668" y="177104"/>
                </a:lnTo>
                <a:lnTo>
                  <a:pt x="413830" y="170429"/>
                </a:lnTo>
                <a:lnTo>
                  <a:pt x="422327" y="161084"/>
                </a:lnTo>
                <a:lnTo>
                  <a:pt x="449468" y="161084"/>
                </a:lnTo>
                <a:lnTo>
                  <a:pt x="449468" y="156560"/>
                </a:lnTo>
                <a:lnTo>
                  <a:pt x="382621" y="156560"/>
                </a:lnTo>
                <a:lnTo>
                  <a:pt x="374438" y="155853"/>
                </a:lnTo>
                <a:lnTo>
                  <a:pt x="343623" y="124661"/>
                </a:lnTo>
                <a:lnTo>
                  <a:pt x="342916" y="116352"/>
                </a:lnTo>
                <a:lnTo>
                  <a:pt x="343623" y="108059"/>
                </a:lnTo>
                <a:lnTo>
                  <a:pt x="374438" y="76866"/>
                </a:lnTo>
                <a:lnTo>
                  <a:pt x="382621" y="76144"/>
                </a:lnTo>
                <a:lnTo>
                  <a:pt x="449468" y="76144"/>
                </a:lnTo>
                <a:lnTo>
                  <a:pt x="449468" y="71369"/>
                </a:lnTo>
                <a:lnTo>
                  <a:pt x="422327" y="71369"/>
                </a:lnTo>
                <a:lnTo>
                  <a:pt x="413736" y="62134"/>
                </a:lnTo>
                <a:lnTo>
                  <a:pt x="403542" y="55537"/>
                </a:lnTo>
                <a:lnTo>
                  <a:pt x="391747" y="51579"/>
                </a:lnTo>
                <a:lnTo>
                  <a:pt x="378349" y="50260"/>
                </a:lnTo>
                <a:close/>
              </a:path>
              <a:path extrusionOk="0" h="182879" w="896619">
                <a:moveTo>
                  <a:pt x="449468" y="161084"/>
                </a:moveTo>
                <a:lnTo>
                  <a:pt x="422327" y="161084"/>
                </a:lnTo>
                <a:lnTo>
                  <a:pt x="422327" y="179177"/>
                </a:lnTo>
                <a:lnTo>
                  <a:pt x="449468" y="179177"/>
                </a:lnTo>
                <a:lnTo>
                  <a:pt x="449468" y="161084"/>
                </a:lnTo>
                <a:close/>
              </a:path>
              <a:path extrusionOk="0" h="182879" w="896619">
                <a:moveTo>
                  <a:pt x="449468" y="76144"/>
                </a:moveTo>
                <a:lnTo>
                  <a:pt x="382621" y="76144"/>
                </a:lnTo>
                <a:lnTo>
                  <a:pt x="390804" y="76866"/>
                </a:lnTo>
                <a:lnTo>
                  <a:pt x="398265" y="79034"/>
                </a:lnTo>
                <a:lnTo>
                  <a:pt x="422327" y="116352"/>
                </a:lnTo>
                <a:lnTo>
                  <a:pt x="421620" y="124661"/>
                </a:lnTo>
                <a:lnTo>
                  <a:pt x="390804" y="155853"/>
                </a:lnTo>
                <a:lnTo>
                  <a:pt x="382621" y="156560"/>
                </a:lnTo>
                <a:lnTo>
                  <a:pt x="449468" y="156560"/>
                </a:lnTo>
                <a:lnTo>
                  <a:pt x="449468" y="76144"/>
                </a:lnTo>
                <a:close/>
              </a:path>
              <a:path extrusionOk="0" h="182879" w="896619">
                <a:moveTo>
                  <a:pt x="449468" y="3266"/>
                </a:moveTo>
                <a:lnTo>
                  <a:pt x="422327" y="3266"/>
                </a:lnTo>
                <a:lnTo>
                  <a:pt x="422327" y="71369"/>
                </a:lnTo>
                <a:lnTo>
                  <a:pt x="449468" y="71369"/>
                </a:lnTo>
                <a:lnTo>
                  <a:pt x="449468" y="3266"/>
                </a:lnTo>
                <a:close/>
              </a:path>
              <a:path extrusionOk="0" h="182879" w="896619">
                <a:moveTo>
                  <a:pt x="508243" y="53527"/>
                </a:moveTo>
                <a:lnTo>
                  <a:pt x="481102" y="53527"/>
                </a:lnTo>
                <a:lnTo>
                  <a:pt x="481102" y="179177"/>
                </a:lnTo>
                <a:lnTo>
                  <a:pt x="508243" y="179177"/>
                </a:lnTo>
                <a:lnTo>
                  <a:pt x="508243" y="115849"/>
                </a:lnTo>
                <a:lnTo>
                  <a:pt x="508965" y="106865"/>
                </a:lnTo>
                <a:lnTo>
                  <a:pt x="539404" y="80761"/>
                </a:lnTo>
                <a:lnTo>
                  <a:pt x="546943" y="80667"/>
                </a:lnTo>
                <a:lnTo>
                  <a:pt x="546943" y="74636"/>
                </a:lnTo>
                <a:lnTo>
                  <a:pt x="508243" y="74636"/>
                </a:lnTo>
                <a:lnTo>
                  <a:pt x="508243" y="53527"/>
                </a:lnTo>
                <a:close/>
              </a:path>
              <a:path extrusionOk="0" h="182879" w="896619">
                <a:moveTo>
                  <a:pt x="546943" y="51265"/>
                </a:moveTo>
                <a:lnTo>
                  <a:pt x="533781" y="52726"/>
                </a:lnTo>
                <a:lnTo>
                  <a:pt x="522944" y="57108"/>
                </a:lnTo>
                <a:lnTo>
                  <a:pt x="514431" y="64411"/>
                </a:lnTo>
                <a:lnTo>
                  <a:pt x="508243" y="74636"/>
                </a:lnTo>
                <a:lnTo>
                  <a:pt x="546943" y="74636"/>
                </a:lnTo>
                <a:lnTo>
                  <a:pt x="546943" y="51265"/>
                </a:lnTo>
                <a:close/>
              </a:path>
              <a:path extrusionOk="0" h="182879" w="896619">
                <a:moveTo>
                  <a:pt x="620413" y="50260"/>
                </a:moveTo>
                <a:lnTo>
                  <a:pt x="583519" y="61003"/>
                </a:lnTo>
                <a:lnTo>
                  <a:pt x="558907" y="90782"/>
                </a:lnTo>
                <a:lnTo>
                  <a:pt x="554070" y="116352"/>
                </a:lnTo>
                <a:lnTo>
                  <a:pt x="555279" y="129655"/>
                </a:lnTo>
                <a:lnTo>
                  <a:pt x="573420" y="163345"/>
                </a:lnTo>
                <a:lnTo>
                  <a:pt x="620413" y="182444"/>
                </a:lnTo>
                <a:lnTo>
                  <a:pt x="633811" y="181251"/>
                </a:lnTo>
                <a:lnTo>
                  <a:pt x="646109" y="177670"/>
                </a:lnTo>
                <a:lnTo>
                  <a:pt x="657307" y="171701"/>
                </a:lnTo>
                <a:lnTo>
                  <a:pt x="667407" y="163345"/>
                </a:lnTo>
                <a:lnTo>
                  <a:pt x="673459" y="156058"/>
                </a:lnTo>
                <a:lnTo>
                  <a:pt x="620413" y="156058"/>
                </a:lnTo>
                <a:lnTo>
                  <a:pt x="612450" y="155351"/>
                </a:lnTo>
                <a:lnTo>
                  <a:pt x="581917" y="124535"/>
                </a:lnTo>
                <a:lnTo>
                  <a:pt x="581210" y="116352"/>
                </a:lnTo>
                <a:lnTo>
                  <a:pt x="581917" y="108169"/>
                </a:lnTo>
                <a:lnTo>
                  <a:pt x="612450" y="77353"/>
                </a:lnTo>
                <a:lnTo>
                  <a:pt x="620413" y="76646"/>
                </a:lnTo>
                <a:lnTo>
                  <a:pt x="673459" y="76646"/>
                </a:lnTo>
                <a:lnTo>
                  <a:pt x="667407" y="69359"/>
                </a:lnTo>
                <a:lnTo>
                  <a:pt x="657307" y="61003"/>
                </a:lnTo>
                <a:lnTo>
                  <a:pt x="646109" y="55034"/>
                </a:lnTo>
                <a:lnTo>
                  <a:pt x="633811" y="51453"/>
                </a:lnTo>
                <a:lnTo>
                  <a:pt x="620413" y="50260"/>
                </a:lnTo>
                <a:close/>
              </a:path>
              <a:path extrusionOk="0" h="182879" w="896619">
                <a:moveTo>
                  <a:pt x="673459" y="76646"/>
                </a:moveTo>
                <a:lnTo>
                  <a:pt x="620413" y="76646"/>
                </a:lnTo>
                <a:lnTo>
                  <a:pt x="628376" y="77353"/>
                </a:lnTo>
                <a:lnTo>
                  <a:pt x="635680" y="79474"/>
                </a:lnTo>
                <a:lnTo>
                  <a:pt x="659616" y="116352"/>
                </a:lnTo>
                <a:lnTo>
                  <a:pt x="658909" y="124535"/>
                </a:lnTo>
                <a:lnTo>
                  <a:pt x="628376" y="155351"/>
                </a:lnTo>
                <a:lnTo>
                  <a:pt x="620413" y="156058"/>
                </a:lnTo>
                <a:lnTo>
                  <a:pt x="673459" y="156058"/>
                </a:lnTo>
                <a:lnTo>
                  <a:pt x="675872" y="153152"/>
                </a:lnTo>
                <a:lnTo>
                  <a:pt x="681919" y="141922"/>
                </a:lnTo>
                <a:lnTo>
                  <a:pt x="685547" y="129655"/>
                </a:lnTo>
                <a:lnTo>
                  <a:pt x="686757" y="116352"/>
                </a:lnTo>
                <a:lnTo>
                  <a:pt x="685547" y="103049"/>
                </a:lnTo>
                <a:lnTo>
                  <a:pt x="681919" y="90782"/>
                </a:lnTo>
                <a:lnTo>
                  <a:pt x="675872" y="79552"/>
                </a:lnTo>
                <a:lnTo>
                  <a:pt x="673459" y="76646"/>
                </a:lnTo>
                <a:close/>
              </a:path>
              <a:path extrusionOk="0" h="182879" w="896619">
                <a:moveTo>
                  <a:pt x="729727" y="0"/>
                </a:moveTo>
                <a:lnTo>
                  <a:pt x="720010" y="0"/>
                </a:lnTo>
                <a:lnTo>
                  <a:pt x="715905" y="1759"/>
                </a:lnTo>
                <a:lnTo>
                  <a:pt x="712554" y="5277"/>
                </a:lnTo>
                <a:lnTo>
                  <a:pt x="709204" y="8628"/>
                </a:lnTo>
                <a:lnTo>
                  <a:pt x="707528" y="12648"/>
                </a:lnTo>
                <a:lnTo>
                  <a:pt x="707528" y="22030"/>
                </a:lnTo>
                <a:lnTo>
                  <a:pt x="709204" y="26135"/>
                </a:lnTo>
                <a:lnTo>
                  <a:pt x="712554" y="29653"/>
                </a:lnTo>
                <a:lnTo>
                  <a:pt x="716073" y="33004"/>
                </a:lnTo>
                <a:lnTo>
                  <a:pt x="720177" y="34679"/>
                </a:lnTo>
                <a:lnTo>
                  <a:pt x="729559" y="34679"/>
                </a:lnTo>
                <a:lnTo>
                  <a:pt x="733580" y="33004"/>
                </a:lnTo>
                <a:lnTo>
                  <a:pt x="740449" y="26135"/>
                </a:lnTo>
                <a:lnTo>
                  <a:pt x="742208" y="22030"/>
                </a:lnTo>
                <a:lnTo>
                  <a:pt x="742208" y="12648"/>
                </a:lnTo>
                <a:lnTo>
                  <a:pt x="740533" y="8628"/>
                </a:lnTo>
                <a:lnTo>
                  <a:pt x="737182" y="5277"/>
                </a:lnTo>
                <a:lnTo>
                  <a:pt x="733831" y="1759"/>
                </a:lnTo>
                <a:lnTo>
                  <a:pt x="729727" y="0"/>
                </a:lnTo>
                <a:close/>
              </a:path>
              <a:path extrusionOk="0" h="182879" w="896619">
                <a:moveTo>
                  <a:pt x="738438" y="53527"/>
                </a:moveTo>
                <a:lnTo>
                  <a:pt x="711298" y="53527"/>
                </a:lnTo>
                <a:lnTo>
                  <a:pt x="711298" y="179177"/>
                </a:lnTo>
                <a:lnTo>
                  <a:pt x="738438" y="179177"/>
                </a:lnTo>
                <a:lnTo>
                  <a:pt x="738438" y="53527"/>
                </a:lnTo>
                <a:close/>
              </a:path>
              <a:path extrusionOk="0" h="182879" w="896619">
                <a:moveTo>
                  <a:pt x="825489" y="50260"/>
                </a:moveTo>
                <a:lnTo>
                  <a:pt x="781260" y="69359"/>
                </a:lnTo>
                <a:lnTo>
                  <a:pt x="762915" y="116352"/>
                </a:lnTo>
                <a:lnTo>
                  <a:pt x="764061" y="129749"/>
                </a:lnTo>
                <a:lnTo>
                  <a:pt x="790903" y="171701"/>
                </a:lnTo>
                <a:lnTo>
                  <a:pt x="825489" y="182444"/>
                </a:lnTo>
                <a:lnTo>
                  <a:pt x="838981" y="181109"/>
                </a:lnTo>
                <a:lnTo>
                  <a:pt x="850807" y="177104"/>
                </a:lnTo>
                <a:lnTo>
                  <a:pt x="860969" y="170429"/>
                </a:lnTo>
                <a:lnTo>
                  <a:pt x="869466" y="161084"/>
                </a:lnTo>
                <a:lnTo>
                  <a:pt x="896607" y="161084"/>
                </a:lnTo>
                <a:lnTo>
                  <a:pt x="896607" y="156560"/>
                </a:lnTo>
                <a:lnTo>
                  <a:pt x="829761" y="156560"/>
                </a:lnTo>
                <a:lnTo>
                  <a:pt x="821578" y="155853"/>
                </a:lnTo>
                <a:lnTo>
                  <a:pt x="790762" y="124661"/>
                </a:lnTo>
                <a:lnTo>
                  <a:pt x="790055" y="116352"/>
                </a:lnTo>
                <a:lnTo>
                  <a:pt x="790762" y="108059"/>
                </a:lnTo>
                <a:lnTo>
                  <a:pt x="821578" y="76866"/>
                </a:lnTo>
                <a:lnTo>
                  <a:pt x="829761" y="76144"/>
                </a:lnTo>
                <a:lnTo>
                  <a:pt x="896607" y="76144"/>
                </a:lnTo>
                <a:lnTo>
                  <a:pt x="896607" y="71369"/>
                </a:lnTo>
                <a:lnTo>
                  <a:pt x="869466" y="71369"/>
                </a:lnTo>
                <a:lnTo>
                  <a:pt x="860875" y="62134"/>
                </a:lnTo>
                <a:lnTo>
                  <a:pt x="850682" y="55537"/>
                </a:lnTo>
                <a:lnTo>
                  <a:pt x="838886" y="51579"/>
                </a:lnTo>
                <a:lnTo>
                  <a:pt x="825489" y="50260"/>
                </a:lnTo>
                <a:close/>
              </a:path>
              <a:path extrusionOk="0" h="182879" w="896619">
                <a:moveTo>
                  <a:pt x="896607" y="161084"/>
                </a:moveTo>
                <a:lnTo>
                  <a:pt x="869466" y="161084"/>
                </a:lnTo>
                <a:lnTo>
                  <a:pt x="869466" y="179177"/>
                </a:lnTo>
                <a:lnTo>
                  <a:pt x="896607" y="179177"/>
                </a:lnTo>
                <a:lnTo>
                  <a:pt x="896607" y="161084"/>
                </a:lnTo>
                <a:close/>
              </a:path>
              <a:path extrusionOk="0" h="182879" w="896619">
                <a:moveTo>
                  <a:pt x="896607" y="76144"/>
                </a:moveTo>
                <a:lnTo>
                  <a:pt x="829761" y="76144"/>
                </a:lnTo>
                <a:lnTo>
                  <a:pt x="837944" y="76866"/>
                </a:lnTo>
                <a:lnTo>
                  <a:pt x="845404" y="79034"/>
                </a:lnTo>
                <a:lnTo>
                  <a:pt x="869466" y="116352"/>
                </a:lnTo>
                <a:lnTo>
                  <a:pt x="868760" y="124661"/>
                </a:lnTo>
                <a:lnTo>
                  <a:pt x="837944" y="155853"/>
                </a:lnTo>
                <a:lnTo>
                  <a:pt x="829761" y="156560"/>
                </a:lnTo>
                <a:lnTo>
                  <a:pt x="896607" y="156560"/>
                </a:lnTo>
                <a:lnTo>
                  <a:pt x="896607" y="76144"/>
                </a:lnTo>
                <a:close/>
              </a:path>
              <a:path extrusionOk="0" h="182879" w="896619">
                <a:moveTo>
                  <a:pt x="896607" y="3266"/>
                </a:moveTo>
                <a:lnTo>
                  <a:pt x="869466" y="3266"/>
                </a:lnTo>
                <a:lnTo>
                  <a:pt x="869466" y="71369"/>
                </a:lnTo>
                <a:lnTo>
                  <a:pt x="896607" y="71369"/>
                </a:lnTo>
                <a:lnTo>
                  <a:pt x="896607" y="3266"/>
                </a:lnTo>
                <a:close/>
              </a:path>
            </a:pathLst>
          </a:custGeom>
          <a:solidFill>
            <a:srgbClr val="707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276" name="Google Shape;27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6512" y="3833544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32163" y="3834495"/>
            <a:ext cx="1774552" cy="10286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4"/>
          <p:cNvSpPr/>
          <p:nvPr/>
        </p:nvSpPr>
        <p:spPr>
          <a:xfrm>
            <a:off x="7870269" y="3905060"/>
            <a:ext cx="785587" cy="714199"/>
          </a:xfrm>
          <a:custGeom>
            <a:rect b="b" l="l" r="r" t="t"/>
            <a:pathLst>
              <a:path extrusionOk="0" h="1570354" w="1727200">
                <a:moveTo>
                  <a:pt x="907173" y="408724"/>
                </a:moveTo>
                <a:lnTo>
                  <a:pt x="891565" y="393115"/>
                </a:lnTo>
                <a:lnTo>
                  <a:pt x="624662" y="393115"/>
                </a:lnTo>
                <a:lnTo>
                  <a:pt x="619899" y="393115"/>
                </a:lnTo>
                <a:lnTo>
                  <a:pt x="615327" y="395008"/>
                </a:lnTo>
                <a:lnTo>
                  <a:pt x="608584" y="401751"/>
                </a:lnTo>
                <a:lnTo>
                  <a:pt x="606691" y="406323"/>
                </a:lnTo>
                <a:lnTo>
                  <a:pt x="606691" y="689470"/>
                </a:lnTo>
                <a:lnTo>
                  <a:pt x="608584" y="694042"/>
                </a:lnTo>
                <a:lnTo>
                  <a:pt x="615327" y="700786"/>
                </a:lnTo>
                <a:lnTo>
                  <a:pt x="619899" y="702678"/>
                </a:lnTo>
                <a:lnTo>
                  <a:pt x="893965" y="702678"/>
                </a:lnTo>
                <a:lnTo>
                  <a:pt x="898537" y="700786"/>
                </a:lnTo>
                <a:lnTo>
                  <a:pt x="905281" y="694042"/>
                </a:lnTo>
                <a:lnTo>
                  <a:pt x="907173" y="689470"/>
                </a:lnTo>
                <a:lnTo>
                  <a:pt x="907173" y="408724"/>
                </a:lnTo>
                <a:close/>
              </a:path>
              <a:path extrusionOk="0" h="1570354" w="1727200">
                <a:moveTo>
                  <a:pt x="907186" y="851395"/>
                </a:moveTo>
                <a:lnTo>
                  <a:pt x="905764" y="844397"/>
                </a:lnTo>
                <a:lnTo>
                  <a:pt x="901915" y="838682"/>
                </a:lnTo>
                <a:lnTo>
                  <a:pt x="896213" y="834834"/>
                </a:lnTo>
                <a:lnTo>
                  <a:pt x="889215" y="833424"/>
                </a:lnTo>
                <a:lnTo>
                  <a:pt x="624662" y="833424"/>
                </a:lnTo>
                <a:lnTo>
                  <a:pt x="617677" y="834834"/>
                </a:lnTo>
                <a:lnTo>
                  <a:pt x="611962" y="838682"/>
                </a:lnTo>
                <a:lnTo>
                  <a:pt x="608114" y="844397"/>
                </a:lnTo>
                <a:lnTo>
                  <a:pt x="606704" y="851395"/>
                </a:lnTo>
                <a:lnTo>
                  <a:pt x="606704" y="1106855"/>
                </a:lnTo>
                <a:lnTo>
                  <a:pt x="608114" y="1113853"/>
                </a:lnTo>
                <a:lnTo>
                  <a:pt x="611962" y="1119555"/>
                </a:lnTo>
                <a:lnTo>
                  <a:pt x="617677" y="1123403"/>
                </a:lnTo>
                <a:lnTo>
                  <a:pt x="624662" y="1124826"/>
                </a:lnTo>
                <a:lnTo>
                  <a:pt x="889215" y="1124826"/>
                </a:lnTo>
                <a:lnTo>
                  <a:pt x="896213" y="1123403"/>
                </a:lnTo>
                <a:lnTo>
                  <a:pt x="901915" y="1119555"/>
                </a:lnTo>
                <a:lnTo>
                  <a:pt x="905764" y="1113853"/>
                </a:lnTo>
                <a:lnTo>
                  <a:pt x="907186" y="1106855"/>
                </a:lnTo>
                <a:lnTo>
                  <a:pt x="907186" y="851395"/>
                </a:lnTo>
                <a:close/>
              </a:path>
              <a:path extrusionOk="0" h="1570354" w="1727200">
                <a:moveTo>
                  <a:pt x="1025525" y="104787"/>
                </a:moveTo>
                <a:lnTo>
                  <a:pt x="1017549" y="64681"/>
                </a:lnTo>
                <a:lnTo>
                  <a:pt x="994829" y="30695"/>
                </a:lnTo>
                <a:lnTo>
                  <a:pt x="960843" y="7975"/>
                </a:lnTo>
                <a:lnTo>
                  <a:pt x="920737" y="0"/>
                </a:lnTo>
                <a:lnTo>
                  <a:pt x="104787" y="0"/>
                </a:lnTo>
                <a:lnTo>
                  <a:pt x="64681" y="7975"/>
                </a:lnTo>
                <a:lnTo>
                  <a:pt x="30695" y="30695"/>
                </a:lnTo>
                <a:lnTo>
                  <a:pt x="7975" y="64681"/>
                </a:lnTo>
                <a:lnTo>
                  <a:pt x="0" y="104787"/>
                </a:lnTo>
                <a:lnTo>
                  <a:pt x="0" y="1465491"/>
                </a:lnTo>
                <a:lnTo>
                  <a:pt x="7975" y="1505585"/>
                </a:lnTo>
                <a:lnTo>
                  <a:pt x="30695" y="1539582"/>
                </a:lnTo>
                <a:lnTo>
                  <a:pt x="64681" y="1562303"/>
                </a:lnTo>
                <a:lnTo>
                  <a:pt x="104787" y="1570266"/>
                </a:lnTo>
                <a:lnTo>
                  <a:pt x="920737" y="1570266"/>
                </a:lnTo>
                <a:lnTo>
                  <a:pt x="960843" y="1562290"/>
                </a:lnTo>
                <a:lnTo>
                  <a:pt x="994829" y="1539582"/>
                </a:lnTo>
                <a:lnTo>
                  <a:pt x="1017549" y="1505585"/>
                </a:lnTo>
                <a:lnTo>
                  <a:pt x="1021067" y="1495691"/>
                </a:lnTo>
                <a:lnTo>
                  <a:pt x="1023505" y="1485938"/>
                </a:lnTo>
                <a:lnTo>
                  <a:pt x="1025017" y="1475778"/>
                </a:lnTo>
                <a:lnTo>
                  <a:pt x="1025525" y="1465491"/>
                </a:lnTo>
                <a:lnTo>
                  <a:pt x="1025525" y="1417866"/>
                </a:lnTo>
                <a:lnTo>
                  <a:pt x="1025525" y="1343279"/>
                </a:lnTo>
                <a:lnTo>
                  <a:pt x="1025525" y="1214767"/>
                </a:lnTo>
                <a:lnTo>
                  <a:pt x="920737" y="1214767"/>
                </a:lnTo>
                <a:lnTo>
                  <a:pt x="920737" y="1299603"/>
                </a:lnTo>
                <a:lnTo>
                  <a:pt x="919886" y="1308163"/>
                </a:lnTo>
                <a:lnTo>
                  <a:pt x="893775" y="1339938"/>
                </a:lnTo>
                <a:lnTo>
                  <a:pt x="877062" y="1343279"/>
                </a:lnTo>
                <a:lnTo>
                  <a:pt x="633628" y="1343279"/>
                </a:lnTo>
                <a:lnTo>
                  <a:pt x="633628" y="1456778"/>
                </a:lnTo>
                <a:lnTo>
                  <a:pt x="609612" y="1492719"/>
                </a:lnTo>
                <a:lnTo>
                  <a:pt x="594715" y="1495691"/>
                </a:lnTo>
                <a:lnTo>
                  <a:pt x="430809" y="1495691"/>
                </a:lnTo>
                <a:lnTo>
                  <a:pt x="394855" y="1471663"/>
                </a:lnTo>
                <a:lnTo>
                  <a:pt x="391896" y="1456778"/>
                </a:lnTo>
                <a:lnTo>
                  <a:pt x="392645" y="1449146"/>
                </a:lnTo>
                <a:lnTo>
                  <a:pt x="423176" y="1418615"/>
                </a:lnTo>
                <a:lnTo>
                  <a:pt x="430809" y="1417866"/>
                </a:lnTo>
                <a:lnTo>
                  <a:pt x="594715" y="1417866"/>
                </a:lnTo>
                <a:lnTo>
                  <a:pt x="630669" y="1441881"/>
                </a:lnTo>
                <a:lnTo>
                  <a:pt x="633628" y="1456778"/>
                </a:lnTo>
                <a:lnTo>
                  <a:pt x="633628" y="1343279"/>
                </a:lnTo>
                <a:lnTo>
                  <a:pt x="148450" y="1343279"/>
                </a:lnTo>
                <a:lnTo>
                  <a:pt x="139903" y="1342428"/>
                </a:lnTo>
                <a:lnTo>
                  <a:pt x="108115" y="1316304"/>
                </a:lnTo>
                <a:lnTo>
                  <a:pt x="104787" y="1299603"/>
                </a:lnTo>
                <a:lnTo>
                  <a:pt x="104787" y="218376"/>
                </a:lnTo>
                <a:lnTo>
                  <a:pt x="124231" y="182054"/>
                </a:lnTo>
                <a:lnTo>
                  <a:pt x="148450" y="174701"/>
                </a:lnTo>
                <a:lnTo>
                  <a:pt x="877062" y="174701"/>
                </a:lnTo>
                <a:lnTo>
                  <a:pt x="913384" y="194157"/>
                </a:lnTo>
                <a:lnTo>
                  <a:pt x="920737" y="218376"/>
                </a:lnTo>
                <a:lnTo>
                  <a:pt x="920737" y="303199"/>
                </a:lnTo>
                <a:lnTo>
                  <a:pt x="1025525" y="303199"/>
                </a:lnTo>
                <a:lnTo>
                  <a:pt x="1025525" y="174701"/>
                </a:lnTo>
                <a:lnTo>
                  <a:pt x="1025525" y="104787"/>
                </a:lnTo>
                <a:close/>
              </a:path>
              <a:path extrusionOk="0" h="1570354" w="1727200">
                <a:moveTo>
                  <a:pt x="1278026" y="77927"/>
                </a:moveTo>
                <a:lnTo>
                  <a:pt x="1262240" y="39801"/>
                </a:lnTo>
                <a:lnTo>
                  <a:pt x="1224114" y="24003"/>
                </a:lnTo>
                <a:lnTo>
                  <a:pt x="1213548" y="25044"/>
                </a:lnTo>
                <a:lnTo>
                  <a:pt x="1179258" y="48006"/>
                </a:lnTo>
                <a:lnTo>
                  <a:pt x="1170190" y="77927"/>
                </a:lnTo>
                <a:lnTo>
                  <a:pt x="1170190" y="210883"/>
                </a:lnTo>
                <a:lnTo>
                  <a:pt x="1190993" y="246938"/>
                </a:lnTo>
                <a:lnTo>
                  <a:pt x="1217028" y="257733"/>
                </a:lnTo>
                <a:lnTo>
                  <a:pt x="1224114" y="257733"/>
                </a:lnTo>
                <a:lnTo>
                  <a:pt x="1262240" y="241935"/>
                </a:lnTo>
                <a:lnTo>
                  <a:pt x="1278026" y="203809"/>
                </a:lnTo>
                <a:lnTo>
                  <a:pt x="1278026" y="77927"/>
                </a:lnTo>
                <a:close/>
              </a:path>
              <a:path extrusionOk="0" h="1570354" w="1727200">
                <a:moveTo>
                  <a:pt x="1338402" y="839952"/>
                </a:moveTo>
                <a:lnTo>
                  <a:pt x="1322793" y="824344"/>
                </a:lnTo>
                <a:lnTo>
                  <a:pt x="1320431" y="824344"/>
                </a:lnTo>
                <a:lnTo>
                  <a:pt x="1055890" y="833424"/>
                </a:lnTo>
                <a:lnTo>
                  <a:pt x="1051128" y="833424"/>
                </a:lnTo>
                <a:lnTo>
                  <a:pt x="1046556" y="835317"/>
                </a:lnTo>
                <a:lnTo>
                  <a:pt x="1039812" y="842060"/>
                </a:lnTo>
                <a:lnTo>
                  <a:pt x="1037920" y="846632"/>
                </a:lnTo>
                <a:lnTo>
                  <a:pt x="1037920" y="1111618"/>
                </a:lnTo>
                <a:lnTo>
                  <a:pt x="1039812" y="1116190"/>
                </a:lnTo>
                <a:lnTo>
                  <a:pt x="1046556" y="1122934"/>
                </a:lnTo>
                <a:lnTo>
                  <a:pt x="1051128" y="1124826"/>
                </a:lnTo>
                <a:lnTo>
                  <a:pt x="1322793" y="1124826"/>
                </a:lnTo>
                <a:lnTo>
                  <a:pt x="1338402" y="1109218"/>
                </a:lnTo>
                <a:lnTo>
                  <a:pt x="1338402" y="839952"/>
                </a:lnTo>
                <a:close/>
              </a:path>
              <a:path extrusionOk="0" h="1570354" w="1727200">
                <a:moveTo>
                  <a:pt x="1387436" y="591820"/>
                </a:moveTo>
                <a:lnTo>
                  <a:pt x="1386789" y="586917"/>
                </a:lnTo>
                <a:lnTo>
                  <a:pt x="1249756" y="349554"/>
                </a:lnTo>
                <a:lnTo>
                  <a:pt x="1245831" y="346544"/>
                </a:lnTo>
                <a:lnTo>
                  <a:pt x="1236624" y="344081"/>
                </a:lnTo>
                <a:lnTo>
                  <a:pt x="1231722" y="344728"/>
                </a:lnTo>
                <a:lnTo>
                  <a:pt x="1227594" y="347103"/>
                </a:lnTo>
                <a:lnTo>
                  <a:pt x="998486" y="488454"/>
                </a:lnTo>
                <a:lnTo>
                  <a:pt x="996442" y="489635"/>
                </a:lnTo>
                <a:lnTo>
                  <a:pt x="989355" y="504024"/>
                </a:lnTo>
                <a:lnTo>
                  <a:pt x="989965" y="508711"/>
                </a:lnTo>
                <a:lnTo>
                  <a:pt x="990727" y="510971"/>
                </a:lnTo>
                <a:lnTo>
                  <a:pt x="1126566" y="746239"/>
                </a:lnTo>
                <a:lnTo>
                  <a:pt x="1130490" y="749249"/>
                </a:lnTo>
                <a:lnTo>
                  <a:pt x="1139698" y="751713"/>
                </a:lnTo>
                <a:lnTo>
                  <a:pt x="1144600" y="751065"/>
                </a:lnTo>
                <a:lnTo>
                  <a:pt x="1148727" y="748690"/>
                </a:lnTo>
                <a:lnTo>
                  <a:pt x="1377835" y="607339"/>
                </a:lnTo>
                <a:lnTo>
                  <a:pt x="1381963" y="604951"/>
                </a:lnTo>
                <a:lnTo>
                  <a:pt x="1384973" y="601027"/>
                </a:lnTo>
                <a:lnTo>
                  <a:pt x="1387436" y="591820"/>
                </a:lnTo>
                <a:close/>
              </a:path>
              <a:path extrusionOk="0" h="1570354" w="1727200">
                <a:moveTo>
                  <a:pt x="1610868" y="172656"/>
                </a:moveTo>
                <a:lnTo>
                  <a:pt x="1586852" y="138760"/>
                </a:lnTo>
                <a:lnTo>
                  <a:pt x="1556943" y="129705"/>
                </a:lnTo>
                <a:lnTo>
                  <a:pt x="1546377" y="130746"/>
                </a:lnTo>
                <a:lnTo>
                  <a:pt x="1410309" y="244919"/>
                </a:lnTo>
                <a:lnTo>
                  <a:pt x="1394523" y="275971"/>
                </a:lnTo>
                <a:lnTo>
                  <a:pt x="1394523" y="290131"/>
                </a:lnTo>
                <a:lnTo>
                  <a:pt x="1418526" y="327914"/>
                </a:lnTo>
                <a:lnTo>
                  <a:pt x="1448447" y="336969"/>
                </a:lnTo>
                <a:lnTo>
                  <a:pt x="1459014" y="335915"/>
                </a:lnTo>
                <a:lnTo>
                  <a:pt x="1469072" y="332867"/>
                </a:lnTo>
                <a:lnTo>
                  <a:pt x="1478356" y="327901"/>
                </a:lnTo>
                <a:lnTo>
                  <a:pt x="1486573" y="321170"/>
                </a:lnTo>
                <a:lnTo>
                  <a:pt x="1595069" y="212661"/>
                </a:lnTo>
                <a:lnTo>
                  <a:pt x="1600009" y="208572"/>
                </a:lnTo>
                <a:lnTo>
                  <a:pt x="1603997" y="203441"/>
                </a:lnTo>
                <a:lnTo>
                  <a:pt x="1609445" y="191833"/>
                </a:lnTo>
                <a:lnTo>
                  <a:pt x="1610868" y="185496"/>
                </a:lnTo>
                <a:lnTo>
                  <a:pt x="1610868" y="172656"/>
                </a:lnTo>
                <a:close/>
              </a:path>
              <a:path extrusionOk="0" h="1570354" w="1727200">
                <a:moveTo>
                  <a:pt x="1726628" y="516458"/>
                </a:moveTo>
                <a:lnTo>
                  <a:pt x="1710829" y="478320"/>
                </a:lnTo>
                <a:lnTo>
                  <a:pt x="1672704" y="462534"/>
                </a:lnTo>
                <a:lnTo>
                  <a:pt x="1527670" y="453453"/>
                </a:lnTo>
                <a:lnTo>
                  <a:pt x="1517103" y="454494"/>
                </a:lnTo>
                <a:lnTo>
                  <a:pt x="1482813" y="477456"/>
                </a:lnTo>
                <a:lnTo>
                  <a:pt x="1473758" y="507365"/>
                </a:lnTo>
                <a:lnTo>
                  <a:pt x="1474800" y="517931"/>
                </a:lnTo>
                <a:lnTo>
                  <a:pt x="1497761" y="552221"/>
                </a:lnTo>
                <a:lnTo>
                  <a:pt x="1672704" y="570369"/>
                </a:lnTo>
                <a:lnTo>
                  <a:pt x="1683283" y="569328"/>
                </a:lnTo>
                <a:lnTo>
                  <a:pt x="1717573" y="546366"/>
                </a:lnTo>
                <a:lnTo>
                  <a:pt x="1726628" y="516458"/>
                </a:lnTo>
                <a:close/>
              </a:path>
            </a:pathLst>
          </a:custGeom>
          <a:solidFill>
            <a:srgbClr val="E2E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79" name="Google Shape;279;p24"/>
          <p:cNvSpPr/>
          <p:nvPr/>
        </p:nvSpPr>
        <p:spPr>
          <a:xfrm>
            <a:off x="7866555" y="548742"/>
            <a:ext cx="792807" cy="664525"/>
          </a:xfrm>
          <a:custGeom>
            <a:rect b="b" l="l" r="r" t="t"/>
            <a:pathLst>
              <a:path extrusionOk="0" h="1461135" w="1743075">
                <a:moveTo>
                  <a:pt x="681710" y="678408"/>
                </a:moveTo>
                <a:lnTo>
                  <a:pt x="677608" y="657453"/>
                </a:lnTo>
                <a:lnTo>
                  <a:pt x="665302" y="638962"/>
                </a:lnTo>
                <a:lnTo>
                  <a:pt x="647014" y="626706"/>
                </a:lnTo>
                <a:lnTo>
                  <a:pt x="626122" y="622693"/>
                </a:lnTo>
                <a:lnTo>
                  <a:pt x="605167" y="626808"/>
                </a:lnTo>
                <a:lnTo>
                  <a:pt x="412013" y="813638"/>
                </a:lnTo>
                <a:lnTo>
                  <a:pt x="395744" y="852944"/>
                </a:lnTo>
                <a:lnTo>
                  <a:pt x="396824" y="863841"/>
                </a:lnTo>
                <a:lnTo>
                  <a:pt x="586676" y="1066914"/>
                </a:lnTo>
                <a:lnTo>
                  <a:pt x="625995" y="1083233"/>
                </a:lnTo>
                <a:lnTo>
                  <a:pt x="636562" y="1082192"/>
                </a:lnTo>
                <a:lnTo>
                  <a:pt x="677608" y="1048639"/>
                </a:lnTo>
                <a:lnTo>
                  <a:pt x="681710" y="1027747"/>
                </a:lnTo>
                <a:lnTo>
                  <a:pt x="677608" y="1006792"/>
                </a:lnTo>
                <a:lnTo>
                  <a:pt x="665302" y="988301"/>
                </a:lnTo>
                <a:lnTo>
                  <a:pt x="529945" y="852944"/>
                </a:lnTo>
                <a:lnTo>
                  <a:pt x="665302" y="717588"/>
                </a:lnTo>
                <a:lnTo>
                  <a:pt x="677608" y="699300"/>
                </a:lnTo>
                <a:lnTo>
                  <a:pt x="681710" y="678408"/>
                </a:lnTo>
                <a:close/>
              </a:path>
              <a:path extrusionOk="0" h="1461135" w="1743075">
                <a:moveTo>
                  <a:pt x="1008126" y="564210"/>
                </a:moveTo>
                <a:lnTo>
                  <a:pt x="1001560" y="543890"/>
                </a:lnTo>
                <a:lnTo>
                  <a:pt x="987907" y="527532"/>
                </a:lnTo>
                <a:lnTo>
                  <a:pt x="968273" y="517321"/>
                </a:lnTo>
                <a:lnTo>
                  <a:pt x="946188" y="515531"/>
                </a:lnTo>
                <a:lnTo>
                  <a:pt x="925868" y="522097"/>
                </a:lnTo>
                <a:lnTo>
                  <a:pt x="909510" y="535838"/>
                </a:lnTo>
                <a:lnTo>
                  <a:pt x="899299" y="555523"/>
                </a:lnTo>
                <a:lnTo>
                  <a:pt x="736498" y="1119212"/>
                </a:lnTo>
                <a:lnTo>
                  <a:pt x="734860" y="1141298"/>
                </a:lnTo>
                <a:lnTo>
                  <a:pt x="741413" y="1161618"/>
                </a:lnTo>
                <a:lnTo>
                  <a:pt x="755065" y="1177975"/>
                </a:lnTo>
                <a:lnTo>
                  <a:pt x="774700" y="1188186"/>
                </a:lnTo>
                <a:lnTo>
                  <a:pt x="779894" y="1189672"/>
                </a:lnTo>
                <a:lnTo>
                  <a:pt x="785075" y="1190409"/>
                </a:lnTo>
                <a:lnTo>
                  <a:pt x="790270" y="1190409"/>
                </a:lnTo>
                <a:lnTo>
                  <a:pt x="835748" y="1166634"/>
                </a:lnTo>
                <a:lnTo>
                  <a:pt x="1006475" y="586308"/>
                </a:lnTo>
                <a:lnTo>
                  <a:pt x="1008126" y="564210"/>
                </a:lnTo>
                <a:close/>
              </a:path>
              <a:path extrusionOk="0" h="1461135" w="1743075">
                <a:moveTo>
                  <a:pt x="1347368" y="853084"/>
                </a:moveTo>
                <a:lnTo>
                  <a:pt x="1330960" y="813638"/>
                </a:lnTo>
                <a:lnTo>
                  <a:pt x="1156296" y="638962"/>
                </a:lnTo>
                <a:lnTo>
                  <a:pt x="1117130" y="622693"/>
                </a:lnTo>
                <a:lnTo>
                  <a:pt x="1096162" y="626808"/>
                </a:lnTo>
                <a:lnTo>
                  <a:pt x="1062710" y="663714"/>
                </a:lnTo>
                <a:lnTo>
                  <a:pt x="1061250" y="670966"/>
                </a:lnTo>
                <a:lnTo>
                  <a:pt x="1061250" y="685584"/>
                </a:lnTo>
                <a:lnTo>
                  <a:pt x="1062710" y="692823"/>
                </a:lnTo>
                <a:lnTo>
                  <a:pt x="1068349" y="706323"/>
                </a:lnTo>
                <a:lnTo>
                  <a:pt x="1072476" y="712444"/>
                </a:lnTo>
                <a:lnTo>
                  <a:pt x="1077671" y="717588"/>
                </a:lnTo>
                <a:lnTo>
                  <a:pt x="1213040" y="852944"/>
                </a:lnTo>
                <a:lnTo>
                  <a:pt x="1077671" y="988301"/>
                </a:lnTo>
                <a:lnTo>
                  <a:pt x="1072476" y="993444"/>
                </a:lnTo>
                <a:lnTo>
                  <a:pt x="1068349" y="999566"/>
                </a:lnTo>
                <a:lnTo>
                  <a:pt x="1062710" y="1013053"/>
                </a:lnTo>
                <a:lnTo>
                  <a:pt x="1061250" y="1020292"/>
                </a:lnTo>
                <a:lnTo>
                  <a:pt x="1061250" y="1034923"/>
                </a:lnTo>
                <a:lnTo>
                  <a:pt x="1086370" y="1074000"/>
                </a:lnTo>
                <a:lnTo>
                  <a:pt x="1116990" y="1083233"/>
                </a:lnTo>
                <a:lnTo>
                  <a:pt x="1127556" y="1082192"/>
                </a:lnTo>
                <a:lnTo>
                  <a:pt x="1330960" y="892251"/>
                </a:lnTo>
                <a:lnTo>
                  <a:pt x="1343266" y="873963"/>
                </a:lnTo>
                <a:lnTo>
                  <a:pt x="1347368" y="853084"/>
                </a:lnTo>
                <a:close/>
              </a:path>
              <a:path extrusionOk="0" h="1461135" w="1743075">
                <a:moveTo>
                  <a:pt x="1742960" y="122377"/>
                </a:moveTo>
                <a:lnTo>
                  <a:pt x="1733334" y="74777"/>
                </a:lnTo>
                <a:lnTo>
                  <a:pt x="1707083" y="35877"/>
                </a:lnTo>
                <a:lnTo>
                  <a:pt x="1668183" y="9626"/>
                </a:lnTo>
                <a:lnTo>
                  <a:pt x="1631708" y="2260"/>
                </a:lnTo>
                <a:lnTo>
                  <a:pt x="1631708" y="399402"/>
                </a:lnTo>
                <a:lnTo>
                  <a:pt x="1631708" y="1306487"/>
                </a:lnTo>
                <a:lnTo>
                  <a:pt x="1628317" y="1323428"/>
                </a:lnTo>
                <a:lnTo>
                  <a:pt x="1619059" y="1337221"/>
                </a:lnTo>
                <a:lnTo>
                  <a:pt x="1605267" y="1346479"/>
                </a:lnTo>
                <a:lnTo>
                  <a:pt x="1588325" y="1349870"/>
                </a:lnTo>
                <a:lnTo>
                  <a:pt x="154635" y="1349870"/>
                </a:lnTo>
                <a:lnTo>
                  <a:pt x="137693" y="1346479"/>
                </a:lnTo>
                <a:lnTo>
                  <a:pt x="123901" y="1337221"/>
                </a:lnTo>
                <a:lnTo>
                  <a:pt x="114642" y="1323428"/>
                </a:lnTo>
                <a:lnTo>
                  <a:pt x="111252" y="1306487"/>
                </a:lnTo>
                <a:lnTo>
                  <a:pt x="111252" y="399402"/>
                </a:lnTo>
                <a:lnTo>
                  <a:pt x="114642" y="382447"/>
                </a:lnTo>
                <a:lnTo>
                  <a:pt x="123901" y="368668"/>
                </a:lnTo>
                <a:lnTo>
                  <a:pt x="137693" y="359397"/>
                </a:lnTo>
                <a:lnTo>
                  <a:pt x="154635" y="356006"/>
                </a:lnTo>
                <a:lnTo>
                  <a:pt x="1588325" y="356006"/>
                </a:lnTo>
                <a:lnTo>
                  <a:pt x="1605267" y="359397"/>
                </a:lnTo>
                <a:lnTo>
                  <a:pt x="1619059" y="368668"/>
                </a:lnTo>
                <a:lnTo>
                  <a:pt x="1628317" y="382447"/>
                </a:lnTo>
                <a:lnTo>
                  <a:pt x="1631708" y="399402"/>
                </a:lnTo>
                <a:lnTo>
                  <a:pt x="1631708" y="2260"/>
                </a:lnTo>
                <a:lnTo>
                  <a:pt x="1620583" y="0"/>
                </a:lnTo>
                <a:lnTo>
                  <a:pt x="829208" y="0"/>
                </a:lnTo>
                <a:lnTo>
                  <a:pt x="829208" y="178003"/>
                </a:lnTo>
                <a:lnTo>
                  <a:pt x="828116" y="188760"/>
                </a:lnTo>
                <a:lnTo>
                  <a:pt x="804405" y="224243"/>
                </a:lnTo>
                <a:lnTo>
                  <a:pt x="773582" y="233629"/>
                </a:lnTo>
                <a:lnTo>
                  <a:pt x="769874" y="233629"/>
                </a:lnTo>
                <a:lnTo>
                  <a:pt x="766165" y="233260"/>
                </a:lnTo>
                <a:lnTo>
                  <a:pt x="762825" y="232524"/>
                </a:lnTo>
                <a:lnTo>
                  <a:pt x="759117" y="231775"/>
                </a:lnTo>
                <a:lnTo>
                  <a:pt x="727227" y="208788"/>
                </a:lnTo>
                <a:lnTo>
                  <a:pt x="722376" y="199466"/>
                </a:lnTo>
                <a:lnTo>
                  <a:pt x="720915" y="196176"/>
                </a:lnTo>
                <a:lnTo>
                  <a:pt x="719810" y="192468"/>
                </a:lnTo>
                <a:lnTo>
                  <a:pt x="719061" y="188760"/>
                </a:lnTo>
                <a:lnTo>
                  <a:pt x="717588" y="181660"/>
                </a:lnTo>
                <a:lnTo>
                  <a:pt x="717664" y="174015"/>
                </a:lnTo>
                <a:lnTo>
                  <a:pt x="719823" y="163474"/>
                </a:lnTo>
                <a:lnTo>
                  <a:pt x="720915" y="160210"/>
                </a:lnTo>
                <a:lnTo>
                  <a:pt x="722414" y="156819"/>
                </a:lnTo>
                <a:lnTo>
                  <a:pt x="723519" y="153530"/>
                </a:lnTo>
                <a:lnTo>
                  <a:pt x="742797" y="132016"/>
                </a:lnTo>
                <a:lnTo>
                  <a:pt x="745769" y="129794"/>
                </a:lnTo>
                <a:lnTo>
                  <a:pt x="749096" y="127939"/>
                </a:lnTo>
                <a:lnTo>
                  <a:pt x="752436" y="126834"/>
                </a:lnTo>
                <a:lnTo>
                  <a:pt x="755777" y="125349"/>
                </a:lnTo>
                <a:lnTo>
                  <a:pt x="759117" y="124231"/>
                </a:lnTo>
                <a:lnTo>
                  <a:pt x="762825" y="123494"/>
                </a:lnTo>
                <a:lnTo>
                  <a:pt x="772261" y="122466"/>
                </a:lnTo>
                <a:lnTo>
                  <a:pt x="814933" y="140779"/>
                </a:lnTo>
                <a:lnTo>
                  <a:pt x="829208" y="178003"/>
                </a:lnTo>
                <a:lnTo>
                  <a:pt x="829208" y="0"/>
                </a:lnTo>
                <a:lnTo>
                  <a:pt x="611111" y="0"/>
                </a:lnTo>
                <a:lnTo>
                  <a:pt x="611111" y="170700"/>
                </a:lnTo>
                <a:lnTo>
                  <a:pt x="611111" y="185305"/>
                </a:lnTo>
                <a:lnTo>
                  <a:pt x="586181" y="224243"/>
                </a:lnTo>
                <a:lnTo>
                  <a:pt x="555523" y="233629"/>
                </a:lnTo>
                <a:lnTo>
                  <a:pt x="554888" y="233565"/>
                </a:lnTo>
                <a:lnTo>
                  <a:pt x="544588" y="232537"/>
                </a:lnTo>
                <a:lnTo>
                  <a:pt x="509282" y="209029"/>
                </a:lnTo>
                <a:lnTo>
                  <a:pt x="499897" y="178003"/>
                </a:lnTo>
                <a:lnTo>
                  <a:pt x="500989" y="167220"/>
                </a:lnTo>
                <a:lnTo>
                  <a:pt x="521411" y="133870"/>
                </a:lnTo>
                <a:lnTo>
                  <a:pt x="524370" y="132016"/>
                </a:lnTo>
                <a:lnTo>
                  <a:pt x="527710" y="129794"/>
                </a:lnTo>
                <a:lnTo>
                  <a:pt x="530682" y="127939"/>
                </a:lnTo>
                <a:lnTo>
                  <a:pt x="534009" y="126834"/>
                </a:lnTo>
                <a:lnTo>
                  <a:pt x="540753" y="123952"/>
                </a:lnTo>
                <a:lnTo>
                  <a:pt x="547966" y="122478"/>
                </a:lnTo>
                <a:lnTo>
                  <a:pt x="562660" y="122466"/>
                </a:lnTo>
                <a:lnTo>
                  <a:pt x="569925" y="123952"/>
                </a:lnTo>
                <a:lnTo>
                  <a:pt x="576656" y="126834"/>
                </a:lnTo>
                <a:lnTo>
                  <a:pt x="579996" y="127939"/>
                </a:lnTo>
                <a:lnTo>
                  <a:pt x="583336" y="129794"/>
                </a:lnTo>
                <a:lnTo>
                  <a:pt x="586308" y="132016"/>
                </a:lnTo>
                <a:lnTo>
                  <a:pt x="589267" y="133870"/>
                </a:lnTo>
                <a:lnTo>
                  <a:pt x="611111" y="170700"/>
                </a:lnTo>
                <a:lnTo>
                  <a:pt x="611111" y="0"/>
                </a:lnTo>
                <a:lnTo>
                  <a:pt x="392722" y="0"/>
                </a:lnTo>
                <a:lnTo>
                  <a:pt x="392722" y="178003"/>
                </a:lnTo>
                <a:lnTo>
                  <a:pt x="392125" y="186194"/>
                </a:lnTo>
                <a:lnTo>
                  <a:pt x="372402" y="221018"/>
                </a:lnTo>
                <a:lnTo>
                  <a:pt x="334403" y="233565"/>
                </a:lnTo>
                <a:lnTo>
                  <a:pt x="326110" y="232524"/>
                </a:lnTo>
                <a:lnTo>
                  <a:pt x="293243" y="212229"/>
                </a:lnTo>
                <a:lnTo>
                  <a:pt x="281622" y="181660"/>
                </a:lnTo>
                <a:lnTo>
                  <a:pt x="281635" y="174015"/>
                </a:lnTo>
                <a:lnTo>
                  <a:pt x="291134" y="147180"/>
                </a:lnTo>
                <a:lnTo>
                  <a:pt x="292963" y="144259"/>
                </a:lnTo>
                <a:lnTo>
                  <a:pt x="334505" y="122478"/>
                </a:lnTo>
                <a:lnTo>
                  <a:pt x="348221" y="123494"/>
                </a:lnTo>
                <a:lnTo>
                  <a:pt x="355346" y="125120"/>
                </a:lnTo>
                <a:lnTo>
                  <a:pt x="362127" y="128003"/>
                </a:lnTo>
                <a:lnTo>
                  <a:pt x="368249" y="132016"/>
                </a:lnTo>
                <a:lnTo>
                  <a:pt x="371208" y="133870"/>
                </a:lnTo>
                <a:lnTo>
                  <a:pt x="392353" y="170954"/>
                </a:lnTo>
                <a:lnTo>
                  <a:pt x="392722" y="178003"/>
                </a:lnTo>
                <a:lnTo>
                  <a:pt x="392722" y="0"/>
                </a:lnTo>
                <a:lnTo>
                  <a:pt x="122377" y="0"/>
                </a:lnTo>
                <a:lnTo>
                  <a:pt x="74777" y="9626"/>
                </a:lnTo>
                <a:lnTo>
                  <a:pt x="35877" y="35877"/>
                </a:lnTo>
                <a:lnTo>
                  <a:pt x="9626" y="74777"/>
                </a:lnTo>
                <a:lnTo>
                  <a:pt x="0" y="122377"/>
                </a:lnTo>
                <a:lnTo>
                  <a:pt x="0" y="1338745"/>
                </a:lnTo>
                <a:lnTo>
                  <a:pt x="9626" y="1386344"/>
                </a:lnTo>
                <a:lnTo>
                  <a:pt x="35877" y="1425244"/>
                </a:lnTo>
                <a:lnTo>
                  <a:pt x="74777" y="1451495"/>
                </a:lnTo>
                <a:lnTo>
                  <a:pt x="122377" y="1461122"/>
                </a:lnTo>
                <a:lnTo>
                  <a:pt x="1620583" y="1461122"/>
                </a:lnTo>
                <a:lnTo>
                  <a:pt x="1668183" y="1451495"/>
                </a:lnTo>
                <a:lnTo>
                  <a:pt x="1707083" y="1425244"/>
                </a:lnTo>
                <a:lnTo>
                  <a:pt x="1733334" y="1386344"/>
                </a:lnTo>
                <a:lnTo>
                  <a:pt x="1742960" y="1338745"/>
                </a:lnTo>
                <a:lnTo>
                  <a:pt x="1742960" y="356006"/>
                </a:lnTo>
                <a:lnTo>
                  <a:pt x="1742960" y="233629"/>
                </a:lnTo>
                <a:lnTo>
                  <a:pt x="1742960" y="122453"/>
                </a:lnTo>
                <a:close/>
              </a:path>
            </a:pathLst>
          </a:custGeom>
          <a:solidFill>
            <a:srgbClr val="03939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/>
          <p:nvPr/>
        </p:nvSpPr>
        <p:spPr>
          <a:xfrm>
            <a:off x="6786562" y="0"/>
            <a:ext cx="2357627" cy="2814629"/>
          </a:xfrm>
          <a:custGeom>
            <a:rect b="b" l="l" r="r" t="t"/>
            <a:pathLst>
              <a:path extrusionOk="0" h="6188710" w="5183505">
                <a:moveTo>
                  <a:pt x="5183088" y="0"/>
                </a:moveTo>
                <a:lnTo>
                  <a:pt x="0" y="0"/>
                </a:lnTo>
                <a:lnTo>
                  <a:pt x="0" y="6188293"/>
                </a:lnTo>
                <a:lnTo>
                  <a:pt x="1799751" y="4420851"/>
                </a:lnTo>
                <a:lnTo>
                  <a:pt x="5183088" y="4419508"/>
                </a:lnTo>
                <a:lnTo>
                  <a:pt x="5183088" y="0"/>
                </a:lnTo>
                <a:close/>
              </a:path>
            </a:pathLst>
          </a:custGeom>
          <a:solidFill>
            <a:srgbClr val="0583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85" name="Google Shape;285;p25"/>
          <p:cNvSpPr/>
          <p:nvPr/>
        </p:nvSpPr>
        <p:spPr>
          <a:xfrm>
            <a:off x="476244" y="476220"/>
            <a:ext cx="410989" cy="333562"/>
          </a:xfrm>
          <a:custGeom>
            <a:rect b="b" l="l" r="r" t="t"/>
            <a:pathLst>
              <a:path extrusionOk="0" h="733425" w="903605">
                <a:moveTo>
                  <a:pt x="748728" y="388835"/>
                </a:moveTo>
                <a:lnTo>
                  <a:pt x="742073" y="389445"/>
                </a:lnTo>
                <a:lnTo>
                  <a:pt x="735418" y="389763"/>
                </a:lnTo>
                <a:lnTo>
                  <a:pt x="728599" y="389763"/>
                </a:lnTo>
                <a:lnTo>
                  <a:pt x="684961" y="385368"/>
                </a:lnTo>
                <a:lnTo>
                  <a:pt x="644321" y="372783"/>
                </a:lnTo>
                <a:lnTo>
                  <a:pt x="607542" y="352856"/>
                </a:lnTo>
                <a:lnTo>
                  <a:pt x="575487" y="326478"/>
                </a:lnTo>
                <a:lnTo>
                  <a:pt x="549046" y="294500"/>
                </a:lnTo>
                <a:lnTo>
                  <a:pt x="529082" y="257797"/>
                </a:lnTo>
                <a:lnTo>
                  <a:pt x="516470" y="217233"/>
                </a:lnTo>
                <a:lnTo>
                  <a:pt x="512064" y="173685"/>
                </a:lnTo>
                <a:lnTo>
                  <a:pt x="512559" y="159397"/>
                </a:lnTo>
                <a:lnTo>
                  <a:pt x="513994" y="145148"/>
                </a:lnTo>
                <a:lnTo>
                  <a:pt x="516293" y="131165"/>
                </a:lnTo>
                <a:lnTo>
                  <a:pt x="519391" y="117678"/>
                </a:lnTo>
                <a:lnTo>
                  <a:pt x="0" y="117652"/>
                </a:lnTo>
                <a:lnTo>
                  <a:pt x="0" y="732955"/>
                </a:lnTo>
                <a:lnTo>
                  <a:pt x="178498" y="558406"/>
                </a:lnTo>
                <a:lnTo>
                  <a:pt x="748728" y="558177"/>
                </a:lnTo>
                <a:lnTo>
                  <a:pt x="748728" y="388835"/>
                </a:lnTo>
                <a:close/>
              </a:path>
              <a:path extrusionOk="0" h="733425" w="903605">
                <a:moveTo>
                  <a:pt x="903274" y="173697"/>
                </a:moveTo>
                <a:lnTo>
                  <a:pt x="889546" y="106083"/>
                </a:lnTo>
                <a:lnTo>
                  <a:pt x="852119" y="50876"/>
                </a:lnTo>
                <a:lnTo>
                  <a:pt x="796594" y="13652"/>
                </a:lnTo>
                <a:lnTo>
                  <a:pt x="728599" y="0"/>
                </a:lnTo>
                <a:lnTo>
                  <a:pt x="693394" y="3530"/>
                </a:lnTo>
                <a:lnTo>
                  <a:pt x="630936" y="29667"/>
                </a:lnTo>
                <a:lnTo>
                  <a:pt x="583742" y="76581"/>
                </a:lnTo>
                <a:lnTo>
                  <a:pt x="557466" y="138696"/>
                </a:lnTo>
                <a:lnTo>
                  <a:pt x="553923" y="173697"/>
                </a:lnTo>
                <a:lnTo>
                  <a:pt x="557466" y="208711"/>
                </a:lnTo>
                <a:lnTo>
                  <a:pt x="583755" y="270814"/>
                </a:lnTo>
                <a:lnTo>
                  <a:pt x="630923" y="317728"/>
                </a:lnTo>
                <a:lnTo>
                  <a:pt x="693394" y="343865"/>
                </a:lnTo>
                <a:lnTo>
                  <a:pt x="728599" y="347395"/>
                </a:lnTo>
                <a:lnTo>
                  <a:pt x="763803" y="343865"/>
                </a:lnTo>
                <a:lnTo>
                  <a:pt x="826262" y="317728"/>
                </a:lnTo>
                <a:lnTo>
                  <a:pt x="873442" y="270814"/>
                </a:lnTo>
                <a:lnTo>
                  <a:pt x="899731" y="208711"/>
                </a:lnTo>
                <a:lnTo>
                  <a:pt x="903274" y="173697"/>
                </a:lnTo>
                <a:close/>
              </a:path>
            </a:pathLst>
          </a:custGeom>
          <a:solidFill>
            <a:srgbClr val="E2E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86" name="Google Shape;286;p25"/>
          <p:cNvSpPr/>
          <p:nvPr/>
        </p:nvSpPr>
        <p:spPr>
          <a:xfrm>
            <a:off x="936887" y="590961"/>
            <a:ext cx="1049278" cy="105123"/>
          </a:xfrm>
          <a:custGeom>
            <a:rect b="b" l="l" r="r" t="t"/>
            <a:pathLst>
              <a:path extrusionOk="0" h="231140" w="2306954">
                <a:moveTo>
                  <a:pt x="235603" y="8"/>
                </a:moveTo>
                <a:lnTo>
                  <a:pt x="0" y="8"/>
                </a:lnTo>
                <a:lnTo>
                  <a:pt x="0" y="230848"/>
                </a:lnTo>
                <a:lnTo>
                  <a:pt x="62284" y="230848"/>
                </a:lnTo>
                <a:lnTo>
                  <a:pt x="62284" y="59315"/>
                </a:lnTo>
                <a:lnTo>
                  <a:pt x="235603" y="59315"/>
                </a:lnTo>
                <a:lnTo>
                  <a:pt x="235603" y="8"/>
                </a:lnTo>
                <a:close/>
              </a:path>
              <a:path extrusionOk="0" h="231140" w="2306954">
                <a:moveTo>
                  <a:pt x="235603" y="59315"/>
                </a:moveTo>
                <a:lnTo>
                  <a:pt x="173318" y="59315"/>
                </a:lnTo>
                <a:lnTo>
                  <a:pt x="173318" y="230848"/>
                </a:lnTo>
                <a:lnTo>
                  <a:pt x="235603" y="230848"/>
                </a:lnTo>
                <a:lnTo>
                  <a:pt x="235603" y="59315"/>
                </a:lnTo>
                <a:close/>
              </a:path>
              <a:path extrusionOk="0" h="231140" w="2306954">
                <a:moveTo>
                  <a:pt x="428493" y="8"/>
                </a:moveTo>
                <a:lnTo>
                  <a:pt x="274747" y="8"/>
                </a:lnTo>
                <a:lnTo>
                  <a:pt x="274747" y="230848"/>
                </a:lnTo>
                <a:lnTo>
                  <a:pt x="336670" y="230848"/>
                </a:lnTo>
                <a:lnTo>
                  <a:pt x="336670" y="59315"/>
                </a:lnTo>
                <a:lnTo>
                  <a:pt x="515322" y="59315"/>
                </a:lnTo>
                <a:lnTo>
                  <a:pt x="513823" y="51549"/>
                </a:lnTo>
                <a:lnTo>
                  <a:pt x="494733" y="24069"/>
                </a:lnTo>
                <a:lnTo>
                  <a:pt x="465566" y="6312"/>
                </a:lnTo>
                <a:lnTo>
                  <a:pt x="428493" y="8"/>
                </a:lnTo>
                <a:close/>
              </a:path>
              <a:path extrusionOk="0" h="231140" w="2306954">
                <a:moveTo>
                  <a:pt x="515322" y="59315"/>
                </a:moveTo>
                <a:lnTo>
                  <a:pt x="429560" y="59315"/>
                </a:lnTo>
                <a:lnTo>
                  <a:pt x="441176" y="61429"/>
                </a:lnTo>
                <a:lnTo>
                  <a:pt x="450425" y="67440"/>
                </a:lnTo>
                <a:lnTo>
                  <a:pt x="456537" y="76846"/>
                </a:lnTo>
                <a:lnTo>
                  <a:pt x="458746" y="89148"/>
                </a:lnTo>
                <a:lnTo>
                  <a:pt x="456539" y="101094"/>
                </a:lnTo>
                <a:lnTo>
                  <a:pt x="450428" y="110410"/>
                </a:lnTo>
                <a:lnTo>
                  <a:pt x="441180" y="116463"/>
                </a:lnTo>
                <a:lnTo>
                  <a:pt x="429560" y="118622"/>
                </a:lnTo>
                <a:lnTo>
                  <a:pt x="354471" y="118622"/>
                </a:lnTo>
                <a:lnTo>
                  <a:pt x="354471" y="173670"/>
                </a:lnTo>
                <a:lnTo>
                  <a:pt x="428493" y="173670"/>
                </a:lnTo>
                <a:lnTo>
                  <a:pt x="465566" y="167372"/>
                </a:lnTo>
                <a:lnTo>
                  <a:pt x="494733" y="149654"/>
                </a:lnTo>
                <a:lnTo>
                  <a:pt x="513823" y="122281"/>
                </a:lnTo>
                <a:lnTo>
                  <a:pt x="520669" y="87018"/>
                </a:lnTo>
                <a:lnTo>
                  <a:pt x="515322" y="59315"/>
                </a:lnTo>
                <a:close/>
              </a:path>
              <a:path extrusionOk="0" h="231140" w="2306954">
                <a:moveTo>
                  <a:pt x="699681" y="0"/>
                </a:moveTo>
                <a:lnTo>
                  <a:pt x="666229" y="0"/>
                </a:lnTo>
                <a:lnTo>
                  <a:pt x="617219" y="8347"/>
                </a:lnTo>
                <a:lnTo>
                  <a:pt x="578454" y="31877"/>
                </a:lnTo>
                <a:lnTo>
                  <a:pt x="552970" y="68325"/>
                </a:lnTo>
                <a:lnTo>
                  <a:pt x="543801" y="115424"/>
                </a:lnTo>
                <a:lnTo>
                  <a:pt x="552971" y="162526"/>
                </a:lnTo>
                <a:lnTo>
                  <a:pt x="578456" y="198973"/>
                </a:lnTo>
                <a:lnTo>
                  <a:pt x="617221" y="222502"/>
                </a:lnTo>
                <a:lnTo>
                  <a:pt x="666229" y="230848"/>
                </a:lnTo>
                <a:lnTo>
                  <a:pt x="699681" y="230848"/>
                </a:lnTo>
                <a:lnTo>
                  <a:pt x="748480" y="222502"/>
                </a:lnTo>
                <a:lnTo>
                  <a:pt x="787137" y="198973"/>
                </a:lnTo>
                <a:lnTo>
                  <a:pt x="806540" y="171182"/>
                </a:lnTo>
                <a:lnTo>
                  <a:pt x="661955" y="171182"/>
                </a:lnTo>
                <a:lnTo>
                  <a:pt x="639355" y="167115"/>
                </a:lnTo>
                <a:lnTo>
                  <a:pt x="621560" y="155689"/>
                </a:lnTo>
                <a:lnTo>
                  <a:pt x="609906" y="138071"/>
                </a:lnTo>
                <a:lnTo>
                  <a:pt x="605725" y="115424"/>
                </a:lnTo>
                <a:lnTo>
                  <a:pt x="609957" y="92574"/>
                </a:lnTo>
                <a:lnTo>
                  <a:pt x="621696" y="74851"/>
                </a:lnTo>
                <a:lnTo>
                  <a:pt x="639507" y="63387"/>
                </a:lnTo>
                <a:lnTo>
                  <a:pt x="661955" y="59315"/>
                </a:lnTo>
                <a:lnTo>
                  <a:pt x="806293" y="59315"/>
                </a:lnTo>
                <a:lnTo>
                  <a:pt x="787132" y="31874"/>
                </a:lnTo>
                <a:lnTo>
                  <a:pt x="748473" y="8345"/>
                </a:lnTo>
                <a:lnTo>
                  <a:pt x="699681" y="0"/>
                </a:lnTo>
                <a:close/>
              </a:path>
              <a:path extrusionOk="0" h="231140" w="2306954">
                <a:moveTo>
                  <a:pt x="806293" y="59315"/>
                </a:moveTo>
                <a:lnTo>
                  <a:pt x="703954" y="59315"/>
                </a:lnTo>
                <a:lnTo>
                  <a:pt x="726348" y="63387"/>
                </a:lnTo>
                <a:lnTo>
                  <a:pt x="744038" y="74851"/>
                </a:lnTo>
                <a:lnTo>
                  <a:pt x="755656" y="92574"/>
                </a:lnTo>
                <a:lnTo>
                  <a:pt x="759832" y="115424"/>
                </a:lnTo>
                <a:lnTo>
                  <a:pt x="755657" y="138071"/>
                </a:lnTo>
                <a:lnTo>
                  <a:pt x="744041" y="155689"/>
                </a:lnTo>
                <a:lnTo>
                  <a:pt x="726351" y="167115"/>
                </a:lnTo>
                <a:lnTo>
                  <a:pt x="703954" y="171182"/>
                </a:lnTo>
                <a:lnTo>
                  <a:pt x="806540" y="171182"/>
                </a:lnTo>
                <a:lnTo>
                  <a:pt x="812583" y="162526"/>
                </a:lnTo>
                <a:lnTo>
                  <a:pt x="821747" y="115424"/>
                </a:lnTo>
                <a:lnTo>
                  <a:pt x="812581" y="68321"/>
                </a:lnTo>
                <a:lnTo>
                  <a:pt x="806293" y="59315"/>
                </a:lnTo>
                <a:close/>
              </a:path>
              <a:path extrusionOk="0" h="231140" w="2306954">
                <a:moveTo>
                  <a:pt x="1341703" y="8"/>
                </a:moveTo>
                <a:lnTo>
                  <a:pt x="1228528" y="8"/>
                </a:lnTo>
                <a:lnTo>
                  <a:pt x="1179520" y="8354"/>
                </a:lnTo>
                <a:lnTo>
                  <a:pt x="1140755" y="31882"/>
                </a:lnTo>
                <a:lnTo>
                  <a:pt x="1115270" y="68330"/>
                </a:lnTo>
                <a:lnTo>
                  <a:pt x="1106100" y="115432"/>
                </a:lnTo>
                <a:lnTo>
                  <a:pt x="1115270" y="162534"/>
                </a:lnTo>
                <a:lnTo>
                  <a:pt x="1140755" y="198982"/>
                </a:lnTo>
                <a:lnTo>
                  <a:pt x="1179520" y="222510"/>
                </a:lnTo>
                <a:lnTo>
                  <a:pt x="1228528" y="230856"/>
                </a:lnTo>
                <a:lnTo>
                  <a:pt x="1341703" y="230856"/>
                </a:lnTo>
                <a:lnTo>
                  <a:pt x="1341703" y="171182"/>
                </a:lnTo>
                <a:lnTo>
                  <a:pt x="1224263" y="171182"/>
                </a:lnTo>
                <a:lnTo>
                  <a:pt x="1201814" y="167115"/>
                </a:lnTo>
                <a:lnTo>
                  <a:pt x="1184003" y="155689"/>
                </a:lnTo>
                <a:lnTo>
                  <a:pt x="1172264" y="138071"/>
                </a:lnTo>
                <a:lnTo>
                  <a:pt x="1168032" y="115424"/>
                </a:lnTo>
                <a:lnTo>
                  <a:pt x="1172264" y="92574"/>
                </a:lnTo>
                <a:lnTo>
                  <a:pt x="1184003" y="74851"/>
                </a:lnTo>
                <a:lnTo>
                  <a:pt x="1201814" y="63387"/>
                </a:lnTo>
                <a:lnTo>
                  <a:pt x="1224263" y="59315"/>
                </a:lnTo>
                <a:lnTo>
                  <a:pt x="1341703" y="59315"/>
                </a:lnTo>
                <a:lnTo>
                  <a:pt x="1341703" y="8"/>
                </a:lnTo>
                <a:close/>
              </a:path>
              <a:path extrusionOk="0" h="231140" w="2306954">
                <a:moveTo>
                  <a:pt x="1108955" y="0"/>
                </a:moveTo>
                <a:lnTo>
                  <a:pt x="1029231" y="8"/>
                </a:lnTo>
                <a:lnTo>
                  <a:pt x="937778" y="90559"/>
                </a:lnTo>
                <a:lnTo>
                  <a:pt x="932437" y="96245"/>
                </a:lnTo>
                <a:lnTo>
                  <a:pt x="929591" y="102632"/>
                </a:lnTo>
                <a:lnTo>
                  <a:pt x="929591" y="122521"/>
                </a:lnTo>
                <a:lnTo>
                  <a:pt x="932437" y="127497"/>
                </a:lnTo>
                <a:lnTo>
                  <a:pt x="938130" y="133884"/>
                </a:lnTo>
                <a:lnTo>
                  <a:pt x="1032800" y="230839"/>
                </a:lnTo>
                <a:lnTo>
                  <a:pt x="1114640" y="230839"/>
                </a:lnTo>
                <a:lnTo>
                  <a:pt x="997560" y="111516"/>
                </a:lnTo>
                <a:lnTo>
                  <a:pt x="1108955" y="0"/>
                </a:lnTo>
                <a:close/>
              </a:path>
              <a:path extrusionOk="0" h="231140" w="2306954">
                <a:moveTo>
                  <a:pt x="915703" y="8"/>
                </a:moveTo>
                <a:lnTo>
                  <a:pt x="853419" y="8"/>
                </a:lnTo>
                <a:lnTo>
                  <a:pt x="853419" y="230848"/>
                </a:lnTo>
                <a:lnTo>
                  <a:pt x="915703" y="230848"/>
                </a:lnTo>
                <a:lnTo>
                  <a:pt x="915703" y="8"/>
                </a:lnTo>
                <a:close/>
              </a:path>
              <a:path extrusionOk="0" h="231140" w="2306954">
                <a:moveTo>
                  <a:pt x="1612168" y="82769"/>
                </a:moveTo>
                <a:lnTo>
                  <a:pt x="1549884" y="82769"/>
                </a:lnTo>
                <a:lnTo>
                  <a:pt x="1549884" y="230864"/>
                </a:lnTo>
                <a:lnTo>
                  <a:pt x="1612168" y="230864"/>
                </a:lnTo>
                <a:lnTo>
                  <a:pt x="1612168" y="82769"/>
                </a:lnTo>
                <a:close/>
              </a:path>
              <a:path extrusionOk="0" h="231140" w="2306954">
                <a:moveTo>
                  <a:pt x="1438858" y="8"/>
                </a:moveTo>
                <a:lnTo>
                  <a:pt x="1376574" y="8"/>
                </a:lnTo>
                <a:lnTo>
                  <a:pt x="1376574" y="207060"/>
                </a:lnTo>
                <a:lnTo>
                  <a:pt x="1378041" y="217369"/>
                </a:lnTo>
                <a:lnTo>
                  <a:pt x="1382444" y="224816"/>
                </a:lnTo>
                <a:lnTo>
                  <a:pt x="1389783" y="229335"/>
                </a:lnTo>
                <a:lnTo>
                  <a:pt x="1400058" y="230856"/>
                </a:lnTo>
                <a:lnTo>
                  <a:pt x="1412510" y="230856"/>
                </a:lnTo>
                <a:lnTo>
                  <a:pt x="1447742" y="211327"/>
                </a:lnTo>
                <a:lnTo>
                  <a:pt x="1508681" y="134628"/>
                </a:lnTo>
                <a:lnTo>
                  <a:pt x="1438850" y="134628"/>
                </a:lnTo>
                <a:lnTo>
                  <a:pt x="1438858" y="8"/>
                </a:lnTo>
                <a:close/>
              </a:path>
              <a:path extrusionOk="0" h="231140" w="2306954">
                <a:moveTo>
                  <a:pt x="1583344" y="25"/>
                </a:moveTo>
                <a:lnTo>
                  <a:pt x="1568398" y="25"/>
                </a:lnTo>
                <a:lnTo>
                  <a:pt x="1555648" y="890"/>
                </a:lnTo>
                <a:lnTo>
                  <a:pt x="1545933" y="3753"/>
                </a:lnTo>
                <a:lnTo>
                  <a:pt x="1538020" y="9014"/>
                </a:lnTo>
                <a:lnTo>
                  <a:pt x="1530673" y="17074"/>
                </a:lnTo>
                <a:lnTo>
                  <a:pt x="1438850" y="134628"/>
                </a:lnTo>
                <a:lnTo>
                  <a:pt x="1508681" y="134628"/>
                </a:lnTo>
                <a:lnTo>
                  <a:pt x="1549884" y="82769"/>
                </a:lnTo>
                <a:lnTo>
                  <a:pt x="1612168" y="82769"/>
                </a:lnTo>
                <a:lnTo>
                  <a:pt x="1612168" y="26301"/>
                </a:lnTo>
                <a:lnTo>
                  <a:pt x="1610367" y="14854"/>
                </a:lnTo>
                <a:lnTo>
                  <a:pt x="1604963" y="6637"/>
                </a:lnTo>
                <a:lnTo>
                  <a:pt x="1595956" y="1683"/>
                </a:lnTo>
                <a:lnTo>
                  <a:pt x="1583344" y="25"/>
                </a:lnTo>
                <a:close/>
              </a:path>
              <a:path extrusionOk="0" h="231140" w="2306954">
                <a:moveTo>
                  <a:pt x="1739584" y="8"/>
                </a:moveTo>
                <a:lnTo>
                  <a:pt x="1713606" y="8"/>
                </a:lnTo>
                <a:lnTo>
                  <a:pt x="1702823" y="1418"/>
                </a:lnTo>
                <a:lnTo>
                  <a:pt x="1694074" y="5957"/>
                </a:lnTo>
                <a:lnTo>
                  <a:pt x="1687529" y="14091"/>
                </a:lnTo>
                <a:lnTo>
                  <a:pt x="1683353" y="26284"/>
                </a:lnTo>
                <a:lnTo>
                  <a:pt x="1636375" y="230848"/>
                </a:lnTo>
                <a:lnTo>
                  <a:pt x="1697946" y="230848"/>
                </a:lnTo>
                <a:lnTo>
                  <a:pt x="1732111" y="79913"/>
                </a:lnTo>
                <a:lnTo>
                  <a:pt x="1786611" y="79913"/>
                </a:lnTo>
                <a:lnTo>
                  <a:pt x="1769122" y="22385"/>
                </a:lnTo>
                <a:lnTo>
                  <a:pt x="1764607" y="12446"/>
                </a:lnTo>
                <a:lnTo>
                  <a:pt x="1758091" y="5469"/>
                </a:lnTo>
                <a:lnTo>
                  <a:pt x="1749705" y="1357"/>
                </a:lnTo>
                <a:lnTo>
                  <a:pt x="1739584" y="8"/>
                </a:lnTo>
                <a:close/>
              </a:path>
              <a:path extrusionOk="0" h="231140" w="2306954">
                <a:moveTo>
                  <a:pt x="1786611" y="79913"/>
                </a:moveTo>
                <a:lnTo>
                  <a:pt x="1732111" y="79913"/>
                </a:lnTo>
                <a:lnTo>
                  <a:pt x="1772322" y="208830"/>
                </a:lnTo>
                <a:lnTo>
                  <a:pt x="1776582" y="218561"/>
                </a:lnTo>
                <a:lnTo>
                  <a:pt x="1782910" y="225431"/>
                </a:lnTo>
                <a:lnTo>
                  <a:pt x="1791240" y="229505"/>
                </a:lnTo>
                <a:lnTo>
                  <a:pt x="1801508" y="230848"/>
                </a:lnTo>
                <a:lnTo>
                  <a:pt x="1820366" y="230848"/>
                </a:lnTo>
                <a:lnTo>
                  <a:pt x="1864911" y="160536"/>
                </a:lnTo>
                <a:lnTo>
                  <a:pt x="1811121" y="160536"/>
                </a:lnTo>
                <a:lnTo>
                  <a:pt x="1786611" y="79913"/>
                </a:lnTo>
                <a:close/>
              </a:path>
              <a:path extrusionOk="0" h="231140" w="2306954">
                <a:moveTo>
                  <a:pt x="1951512" y="82401"/>
                </a:moveTo>
                <a:lnTo>
                  <a:pt x="1889762" y="82401"/>
                </a:lnTo>
                <a:lnTo>
                  <a:pt x="1923927" y="230848"/>
                </a:lnTo>
                <a:lnTo>
                  <a:pt x="1985859" y="230848"/>
                </a:lnTo>
                <a:lnTo>
                  <a:pt x="1951512" y="82401"/>
                </a:lnTo>
                <a:close/>
              </a:path>
              <a:path extrusionOk="0" h="231140" w="2306954">
                <a:moveTo>
                  <a:pt x="1907924" y="8"/>
                </a:moveTo>
                <a:lnTo>
                  <a:pt x="1881945" y="8"/>
                </a:lnTo>
                <a:lnTo>
                  <a:pt x="1871879" y="1357"/>
                </a:lnTo>
                <a:lnTo>
                  <a:pt x="1863615" y="5469"/>
                </a:lnTo>
                <a:lnTo>
                  <a:pt x="1857219" y="12446"/>
                </a:lnTo>
                <a:lnTo>
                  <a:pt x="1852759" y="22385"/>
                </a:lnTo>
                <a:lnTo>
                  <a:pt x="1811121" y="160536"/>
                </a:lnTo>
                <a:lnTo>
                  <a:pt x="1864911" y="160536"/>
                </a:lnTo>
                <a:lnTo>
                  <a:pt x="1889762" y="82401"/>
                </a:lnTo>
                <a:lnTo>
                  <a:pt x="1951512" y="82401"/>
                </a:lnTo>
                <a:lnTo>
                  <a:pt x="1938528" y="26284"/>
                </a:lnTo>
                <a:lnTo>
                  <a:pt x="1934145" y="14087"/>
                </a:lnTo>
                <a:lnTo>
                  <a:pt x="1927496" y="5954"/>
                </a:lnTo>
                <a:lnTo>
                  <a:pt x="1918711" y="1416"/>
                </a:lnTo>
                <a:lnTo>
                  <a:pt x="1907924" y="8"/>
                </a:lnTo>
                <a:close/>
              </a:path>
              <a:path extrusionOk="0" h="231140" w="2306954">
                <a:moveTo>
                  <a:pt x="2160597" y="0"/>
                </a:moveTo>
                <a:lnTo>
                  <a:pt x="2146365" y="0"/>
                </a:lnTo>
                <a:lnTo>
                  <a:pt x="2137824" y="1066"/>
                </a:lnTo>
                <a:lnTo>
                  <a:pt x="2130351" y="4263"/>
                </a:lnTo>
                <a:lnTo>
                  <a:pt x="2123945" y="9591"/>
                </a:lnTo>
                <a:lnTo>
                  <a:pt x="2118606" y="17049"/>
                </a:lnTo>
                <a:lnTo>
                  <a:pt x="2000452" y="230848"/>
                </a:lnTo>
                <a:lnTo>
                  <a:pt x="2069135" y="230848"/>
                </a:lnTo>
                <a:lnTo>
                  <a:pt x="2153837" y="71747"/>
                </a:lnTo>
                <a:lnTo>
                  <a:pt x="2218584" y="71747"/>
                </a:lnTo>
                <a:lnTo>
                  <a:pt x="2188355" y="17049"/>
                </a:lnTo>
                <a:lnTo>
                  <a:pt x="2183017" y="9591"/>
                </a:lnTo>
                <a:lnTo>
                  <a:pt x="2176611" y="4263"/>
                </a:lnTo>
                <a:lnTo>
                  <a:pt x="2169137" y="1066"/>
                </a:lnTo>
                <a:lnTo>
                  <a:pt x="2160597" y="0"/>
                </a:lnTo>
                <a:close/>
              </a:path>
              <a:path extrusionOk="0" h="231140" w="2306954">
                <a:moveTo>
                  <a:pt x="2218584" y="71747"/>
                </a:moveTo>
                <a:lnTo>
                  <a:pt x="2153837" y="71747"/>
                </a:lnTo>
                <a:lnTo>
                  <a:pt x="2193343" y="145975"/>
                </a:lnTo>
                <a:lnTo>
                  <a:pt x="2137465" y="145975"/>
                </a:lnTo>
                <a:lnTo>
                  <a:pt x="2111125" y="195337"/>
                </a:lnTo>
                <a:lnTo>
                  <a:pt x="2219674" y="195337"/>
                </a:lnTo>
                <a:lnTo>
                  <a:pt x="2238893" y="230848"/>
                </a:lnTo>
                <a:lnTo>
                  <a:pt x="2306510" y="230848"/>
                </a:lnTo>
                <a:lnTo>
                  <a:pt x="2218584" y="71747"/>
                </a:lnTo>
                <a:close/>
              </a:path>
            </a:pathLst>
          </a:custGeom>
          <a:solidFill>
            <a:srgbClr val="E2E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87" name="Google Shape;287;p25"/>
          <p:cNvSpPr/>
          <p:nvPr/>
        </p:nvSpPr>
        <p:spPr>
          <a:xfrm>
            <a:off x="477164" y="1210542"/>
            <a:ext cx="1865769" cy="274359"/>
          </a:xfrm>
          <a:custGeom>
            <a:rect b="b" l="l" r="r" t="t"/>
            <a:pathLst>
              <a:path extrusionOk="0" h="603250" w="4102100">
                <a:moveTo>
                  <a:pt x="512607" y="134027"/>
                </a:moveTo>
                <a:lnTo>
                  <a:pt x="420798" y="134027"/>
                </a:lnTo>
                <a:lnTo>
                  <a:pt x="556166" y="465074"/>
                </a:lnTo>
                <a:lnTo>
                  <a:pt x="549632" y="479943"/>
                </a:lnTo>
                <a:lnTo>
                  <a:pt x="523999" y="509974"/>
                </a:lnTo>
                <a:lnTo>
                  <a:pt x="486555" y="522162"/>
                </a:lnTo>
                <a:lnTo>
                  <a:pt x="470388" y="522706"/>
                </a:lnTo>
                <a:lnTo>
                  <a:pt x="470388" y="603123"/>
                </a:lnTo>
                <a:lnTo>
                  <a:pt x="517780" y="600120"/>
                </a:lnTo>
                <a:lnTo>
                  <a:pt x="559168" y="585216"/>
                </a:lnTo>
                <a:lnTo>
                  <a:pt x="594551" y="558411"/>
                </a:lnTo>
                <a:lnTo>
                  <a:pt x="623930" y="519704"/>
                </a:lnTo>
                <a:lnTo>
                  <a:pt x="647304" y="469095"/>
                </a:lnTo>
                <a:lnTo>
                  <a:pt x="687309" y="359193"/>
                </a:lnTo>
                <a:lnTo>
                  <a:pt x="602405" y="359193"/>
                </a:lnTo>
                <a:lnTo>
                  <a:pt x="512607" y="134027"/>
                </a:lnTo>
                <a:close/>
              </a:path>
              <a:path extrusionOk="0" h="603250" w="4102100">
                <a:moveTo>
                  <a:pt x="278776" y="0"/>
                </a:moveTo>
                <a:lnTo>
                  <a:pt x="164183" y="0"/>
                </a:lnTo>
                <a:lnTo>
                  <a:pt x="0" y="469095"/>
                </a:lnTo>
                <a:lnTo>
                  <a:pt x="99850" y="469095"/>
                </a:lnTo>
                <a:lnTo>
                  <a:pt x="127996" y="384658"/>
                </a:lnTo>
                <a:lnTo>
                  <a:pt x="413956" y="384658"/>
                </a:lnTo>
                <a:lnTo>
                  <a:pt x="383576" y="298210"/>
                </a:lnTo>
                <a:lnTo>
                  <a:pt x="157482" y="298210"/>
                </a:lnTo>
                <a:lnTo>
                  <a:pt x="221815" y="106551"/>
                </a:lnTo>
                <a:lnTo>
                  <a:pt x="316222" y="106551"/>
                </a:lnTo>
                <a:lnTo>
                  <a:pt x="278776" y="0"/>
                </a:lnTo>
                <a:close/>
              </a:path>
              <a:path extrusionOk="0" h="603250" w="4102100">
                <a:moveTo>
                  <a:pt x="413956" y="384658"/>
                </a:moveTo>
                <a:lnTo>
                  <a:pt x="314964" y="384658"/>
                </a:lnTo>
                <a:lnTo>
                  <a:pt x="343110" y="469095"/>
                </a:lnTo>
                <a:lnTo>
                  <a:pt x="443630" y="469095"/>
                </a:lnTo>
                <a:lnTo>
                  <a:pt x="413956" y="384658"/>
                </a:lnTo>
                <a:close/>
              </a:path>
              <a:path extrusionOk="0" h="603250" w="4102100">
                <a:moveTo>
                  <a:pt x="769269" y="134027"/>
                </a:moveTo>
                <a:lnTo>
                  <a:pt x="676790" y="134027"/>
                </a:lnTo>
                <a:lnTo>
                  <a:pt x="602405" y="359193"/>
                </a:lnTo>
                <a:lnTo>
                  <a:pt x="687309" y="359193"/>
                </a:lnTo>
                <a:lnTo>
                  <a:pt x="769269" y="134027"/>
                </a:lnTo>
                <a:close/>
              </a:path>
              <a:path extrusionOk="0" h="603250" w="4102100">
                <a:moveTo>
                  <a:pt x="316222" y="106551"/>
                </a:moveTo>
                <a:lnTo>
                  <a:pt x="221815" y="106551"/>
                </a:lnTo>
                <a:lnTo>
                  <a:pt x="286148" y="298210"/>
                </a:lnTo>
                <a:lnTo>
                  <a:pt x="383576" y="298210"/>
                </a:lnTo>
                <a:lnTo>
                  <a:pt x="316222" y="106551"/>
                </a:lnTo>
                <a:close/>
              </a:path>
              <a:path extrusionOk="0" h="603250" w="4102100">
                <a:moveTo>
                  <a:pt x="975137" y="217124"/>
                </a:moveTo>
                <a:lnTo>
                  <a:pt x="888690" y="217124"/>
                </a:lnTo>
                <a:lnTo>
                  <a:pt x="888690" y="469095"/>
                </a:lnTo>
                <a:lnTo>
                  <a:pt x="975137" y="469095"/>
                </a:lnTo>
                <a:lnTo>
                  <a:pt x="975137" y="217124"/>
                </a:lnTo>
                <a:close/>
              </a:path>
              <a:path extrusionOk="0" h="603250" w="4102100">
                <a:moveTo>
                  <a:pt x="1079679" y="134027"/>
                </a:moveTo>
                <a:lnTo>
                  <a:pt x="782808" y="134027"/>
                </a:lnTo>
                <a:lnTo>
                  <a:pt x="782808" y="217124"/>
                </a:lnTo>
                <a:lnTo>
                  <a:pt x="1079679" y="217124"/>
                </a:lnTo>
                <a:lnTo>
                  <a:pt x="1079679" y="134027"/>
                </a:lnTo>
                <a:close/>
              </a:path>
              <a:path extrusionOk="0" h="603250" w="4102100">
                <a:moveTo>
                  <a:pt x="1272249" y="124645"/>
                </a:moveTo>
                <a:lnTo>
                  <a:pt x="1202722" y="137378"/>
                </a:lnTo>
                <a:lnTo>
                  <a:pt x="1145593" y="175575"/>
                </a:lnTo>
                <a:lnTo>
                  <a:pt x="1107898" y="232872"/>
                </a:lnTo>
                <a:lnTo>
                  <a:pt x="1095333" y="301561"/>
                </a:lnTo>
                <a:lnTo>
                  <a:pt x="1098474" y="337581"/>
                </a:lnTo>
                <a:lnTo>
                  <a:pt x="1123604" y="400574"/>
                </a:lnTo>
                <a:lnTo>
                  <a:pt x="1172608" y="449829"/>
                </a:lnTo>
                <a:lnTo>
                  <a:pt x="1235936" y="475294"/>
                </a:lnTo>
                <a:lnTo>
                  <a:pt x="1272249" y="478477"/>
                </a:lnTo>
                <a:lnTo>
                  <a:pt x="1296164" y="477011"/>
                </a:lnTo>
                <a:lnTo>
                  <a:pt x="1340728" y="465284"/>
                </a:lnTo>
                <a:lnTo>
                  <a:pt x="1380350" y="442248"/>
                </a:lnTo>
                <a:lnTo>
                  <a:pt x="1411511" y="410416"/>
                </a:lnTo>
                <a:lnTo>
                  <a:pt x="1422842" y="392700"/>
                </a:lnTo>
                <a:lnTo>
                  <a:pt x="1271579" y="392700"/>
                </a:lnTo>
                <a:lnTo>
                  <a:pt x="1252982" y="391108"/>
                </a:lnTo>
                <a:lnTo>
                  <a:pt x="1207245" y="367234"/>
                </a:lnTo>
                <a:lnTo>
                  <a:pt x="1183372" y="320241"/>
                </a:lnTo>
                <a:lnTo>
                  <a:pt x="1181780" y="301561"/>
                </a:lnTo>
                <a:lnTo>
                  <a:pt x="1182199" y="291718"/>
                </a:lnTo>
                <a:lnTo>
                  <a:pt x="1196523" y="249123"/>
                </a:lnTo>
                <a:lnTo>
                  <a:pt x="1227601" y="220181"/>
                </a:lnTo>
                <a:lnTo>
                  <a:pt x="1271579" y="209752"/>
                </a:lnTo>
                <a:lnTo>
                  <a:pt x="1421542" y="209752"/>
                </a:lnTo>
                <a:lnTo>
                  <a:pt x="1410758" y="192077"/>
                </a:lnTo>
                <a:lnTo>
                  <a:pt x="1380266" y="160581"/>
                </a:lnTo>
                <a:lnTo>
                  <a:pt x="1340728" y="137838"/>
                </a:lnTo>
                <a:lnTo>
                  <a:pt x="1296164" y="126111"/>
                </a:lnTo>
                <a:lnTo>
                  <a:pt x="1272249" y="124645"/>
                </a:lnTo>
                <a:close/>
              </a:path>
              <a:path extrusionOk="0" h="603250" w="4102100">
                <a:moveTo>
                  <a:pt x="1348644" y="348471"/>
                </a:moveTo>
                <a:lnTo>
                  <a:pt x="1317818" y="381307"/>
                </a:lnTo>
                <a:lnTo>
                  <a:pt x="1271579" y="392700"/>
                </a:lnTo>
                <a:lnTo>
                  <a:pt x="1422842" y="392700"/>
                </a:lnTo>
                <a:lnTo>
                  <a:pt x="1423700" y="391359"/>
                </a:lnTo>
                <a:lnTo>
                  <a:pt x="1348644" y="348471"/>
                </a:lnTo>
                <a:close/>
              </a:path>
              <a:path extrusionOk="0" h="603250" w="4102100">
                <a:moveTo>
                  <a:pt x="1421542" y="209752"/>
                </a:moveTo>
                <a:lnTo>
                  <a:pt x="1271579" y="209752"/>
                </a:lnTo>
                <a:lnTo>
                  <a:pt x="1283976" y="210506"/>
                </a:lnTo>
                <a:lnTo>
                  <a:pt x="1295703" y="212768"/>
                </a:lnTo>
                <a:lnTo>
                  <a:pt x="1335242" y="236055"/>
                </a:lnTo>
                <a:lnTo>
                  <a:pt x="1347974" y="254651"/>
                </a:lnTo>
                <a:lnTo>
                  <a:pt x="1422359" y="211093"/>
                </a:lnTo>
                <a:lnTo>
                  <a:pt x="1421542" y="209752"/>
                </a:lnTo>
                <a:close/>
              </a:path>
              <a:path extrusionOk="0" h="603250" w="4102100">
                <a:moveTo>
                  <a:pt x="1626950" y="217124"/>
                </a:moveTo>
                <a:lnTo>
                  <a:pt x="1540502" y="217124"/>
                </a:lnTo>
                <a:lnTo>
                  <a:pt x="1540502" y="469095"/>
                </a:lnTo>
                <a:lnTo>
                  <a:pt x="1626950" y="469095"/>
                </a:lnTo>
                <a:lnTo>
                  <a:pt x="1626950" y="217124"/>
                </a:lnTo>
                <a:close/>
              </a:path>
              <a:path extrusionOk="0" h="603250" w="4102100">
                <a:moveTo>
                  <a:pt x="1731491" y="134027"/>
                </a:moveTo>
                <a:lnTo>
                  <a:pt x="1434621" y="134027"/>
                </a:lnTo>
                <a:lnTo>
                  <a:pt x="1434621" y="217124"/>
                </a:lnTo>
                <a:lnTo>
                  <a:pt x="1731491" y="217124"/>
                </a:lnTo>
                <a:lnTo>
                  <a:pt x="1731491" y="134027"/>
                </a:lnTo>
                <a:close/>
              </a:path>
              <a:path extrusionOk="0" h="603250" w="4102100">
                <a:moveTo>
                  <a:pt x="1909988" y="124645"/>
                </a:moveTo>
                <a:lnTo>
                  <a:pt x="1847666" y="137545"/>
                </a:lnTo>
                <a:lnTo>
                  <a:pt x="1794725" y="176245"/>
                </a:lnTo>
                <a:lnTo>
                  <a:pt x="1759040" y="233375"/>
                </a:lnTo>
                <a:lnTo>
                  <a:pt x="1747145" y="301561"/>
                </a:lnTo>
                <a:lnTo>
                  <a:pt x="1750119" y="337330"/>
                </a:lnTo>
                <a:lnTo>
                  <a:pt x="1773909" y="400322"/>
                </a:lnTo>
                <a:lnTo>
                  <a:pt x="1820023" y="449829"/>
                </a:lnTo>
                <a:lnTo>
                  <a:pt x="1877654" y="475294"/>
                </a:lnTo>
                <a:lnTo>
                  <a:pt x="1909988" y="478477"/>
                </a:lnTo>
                <a:lnTo>
                  <a:pt x="1943202" y="475420"/>
                </a:lnTo>
                <a:lnTo>
                  <a:pt x="1972479" y="466247"/>
                </a:lnTo>
                <a:lnTo>
                  <a:pt x="1997818" y="450960"/>
                </a:lnTo>
                <a:lnTo>
                  <a:pt x="2019221" y="429557"/>
                </a:lnTo>
                <a:lnTo>
                  <a:pt x="2105668" y="429557"/>
                </a:lnTo>
                <a:lnTo>
                  <a:pt x="2105668" y="396050"/>
                </a:lnTo>
                <a:lnTo>
                  <a:pt x="1926072" y="396050"/>
                </a:lnTo>
                <a:lnTo>
                  <a:pt x="1906847" y="394417"/>
                </a:lnTo>
                <a:lnTo>
                  <a:pt x="1859728" y="369915"/>
                </a:lnTo>
                <a:lnTo>
                  <a:pt x="1835226" y="321414"/>
                </a:lnTo>
                <a:lnTo>
                  <a:pt x="1833593" y="301561"/>
                </a:lnTo>
                <a:lnTo>
                  <a:pt x="1835226" y="281750"/>
                </a:lnTo>
                <a:lnTo>
                  <a:pt x="1859728" y="233877"/>
                </a:lnTo>
                <a:lnTo>
                  <a:pt x="1906847" y="208747"/>
                </a:lnTo>
                <a:lnTo>
                  <a:pt x="1926072" y="207072"/>
                </a:lnTo>
                <a:lnTo>
                  <a:pt x="2105668" y="207072"/>
                </a:lnTo>
                <a:lnTo>
                  <a:pt x="2105668" y="173565"/>
                </a:lnTo>
                <a:lnTo>
                  <a:pt x="2019221" y="173565"/>
                </a:lnTo>
                <a:lnTo>
                  <a:pt x="1997818" y="152162"/>
                </a:lnTo>
                <a:lnTo>
                  <a:pt x="1972479" y="136875"/>
                </a:lnTo>
                <a:lnTo>
                  <a:pt x="1943202" y="127702"/>
                </a:lnTo>
                <a:lnTo>
                  <a:pt x="1909988" y="124645"/>
                </a:lnTo>
                <a:close/>
              </a:path>
              <a:path extrusionOk="0" h="603250" w="4102100">
                <a:moveTo>
                  <a:pt x="2105668" y="429557"/>
                </a:moveTo>
                <a:lnTo>
                  <a:pt x="2019221" y="429557"/>
                </a:lnTo>
                <a:lnTo>
                  <a:pt x="2019221" y="469095"/>
                </a:lnTo>
                <a:lnTo>
                  <a:pt x="2105668" y="469095"/>
                </a:lnTo>
                <a:lnTo>
                  <a:pt x="2105668" y="429557"/>
                </a:lnTo>
                <a:close/>
              </a:path>
              <a:path extrusionOk="0" h="603250" w="4102100">
                <a:moveTo>
                  <a:pt x="2105668" y="207072"/>
                </a:moveTo>
                <a:lnTo>
                  <a:pt x="1926072" y="207072"/>
                </a:lnTo>
                <a:lnTo>
                  <a:pt x="1945296" y="208747"/>
                </a:lnTo>
                <a:lnTo>
                  <a:pt x="1962762" y="213773"/>
                </a:lnTo>
                <a:lnTo>
                  <a:pt x="2004143" y="247908"/>
                </a:lnTo>
                <a:lnTo>
                  <a:pt x="2019221" y="301561"/>
                </a:lnTo>
                <a:lnTo>
                  <a:pt x="2017545" y="321414"/>
                </a:lnTo>
                <a:lnTo>
                  <a:pt x="1992415" y="369915"/>
                </a:lnTo>
                <a:lnTo>
                  <a:pt x="1945296" y="394417"/>
                </a:lnTo>
                <a:lnTo>
                  <a:pt x="1926072" y="396050"/>
                </a:lnTo>
                <a:lnTo>
                  <a:pt x="2105668" y="396050"/>
                </a:lnTo>
                <a:lnTo>
                  <a:pt x="2105668" y="207072"/>
                </a:lnTo>
                <a:close/>
              </a:path>
              <a:path extrusionOk="0" h="603250" w="4102100">
                <a:moveTo>
                  <a:pt x="2105668" y="134027"/>
                </a:moveTo>
                <a:lnTo>
                  <a:pt x="2019221" y="134027"/>
                </a:lnTo>
                <a:lnTo>
                  <a:pt x="2019221" y="173565"/>
                </a:lnTo>
                <a:lnTo>
                  <a:pt x="2105668" y="173565"/>
                </a:lnTo>
                <a:lnTo>
                  <a:pt x="2105668" y="134027"/>
                </a:lnTo>
                <a:close/>
              </a:path>
              <a:path extrusionOk="0" h="603250" w="4102100">
                <a:moveTo>
                  <a:pt x="2416596" y="0"/>
                </a:moveTo>
                <a:lnTo>
                  <a:pt x="2332159" y="0"/>
                </a:lnTo>
                <a:lnTo>
                  <a:pt x="2332159" y="128666"/>
                </a:lnTo>
                <a:lnTo>
                  <a:pt x="2295678" y="136330"/>
                </a:lnTo>
                <a:lnTo>
                  <a:pt x="2235031" y="165481"/>
                </a:lnTo>
                <a:lnTo>
                  <a:pt x="2191514" y="211972"/>
                </a:lnTo>
                <a:lnTo>
                  <a:pt x="2169399" y="269269"/>
                </a:lnTo>
                <a:lnTo>
                  <a:pt x="2166635" y="301561"/>
                </a:lnTo>
                <a:lnTo>
                  <a:pt x="2169399" y="334105"/>
                </a:lnTo>
                <a:lnTo>
                  <a:pt x="2191514" y="391401"/>
                </a:lnTo>
                <a:lnTo>
                  <a:pt x="2235031" y="437641"/>
                </a:lnTo>
                <a:lnTo>
                  <a:pt x="2295678" y="466792"/>
                </a:lnTo>
                <a:lnTo>
                  <a:pt x="2332159" y="474456"/>
                </a:lnTo>
                <a:lnTo>
                  <a:pt x="2332159" y="603123"/>
                </a:lnTo>
                <a:lnTo>
                  <a:pt x="2416596" y="603123"/>
                </a:lnTo>
                <a:lnTo>
                  <a:pt x="2416596" y="474456"/>
                </a:lnTo>
                <a:lnTo>
                  <a:pt x="2453077" y="466792"/>
                </a:lnTo>
                <a:lnTo>
                  <a:pt x="2485453" y="454520"/>
                </a:lnTo>
                <a:lnTo>
                  <a:pt x="2513724" y="437641"/>
                </a:lnTo>
                <a:lnTo>
                  <a:pt x="2537891" y="416154"/>
                </a:lnTo>
                <a:lnTo>
                  <a:pt x="2556750" y="392029"/>
                </a:lnTo>
                <a:lnTo>
                  <a:pt x="2332159" y="392029"/>
                </a:lnTo>
                <a:lnTo>
                  <a:pt x="2313856" y="386752"/>
                </a:lnTo>
                <a:lnTo>
                  <a:pt x="2272517" y="359863"/>
                </a:lnTo>
                <a:lnTo>
                  <a:pt x="2253038" y="317979"/>
                </a:lnTo>
                <a:lnTo>
                  <a:pt x="2251743" y="301561"/>
                </a:lnTo>
                <a:lnTo>
                  <a:pt x="2253041" y="285143"/>
                </a:lnTo>
                <a:lnTo>
                  <a:pt x="2272517" y="243929"/>
                </a:lnTo>
                <a:lnTo>
                  <a:pt x="2313856" y="216412"/>
                </a:lnTo>
                <a:lnTo>
                  <a:pt x="2332159" y="211093"/>
                </a:lnTo>
                <a:lnTo>
                  <a:pt x="2556560" y="211093"/>
                </a:lnTo>
                <a:lnTo>
                  <a:pt x="2537891" y="186968"/>
                </a:lnTo>
                <a:lnTo>
                  <a:pt x="2513724" y="165481"/>
                </a:lnTo>
                <a:lnTo>
                  <a:pt x="2485453" y="148602"/>
                </a:lnTo>
                <a:lnTo>
                  <a:pt x="2453077" y="136330"/>
                </a:lnTo>
                <a:lnTo>
                  <a:pt x="2416596" y="128666"/>
                </a:lnTo>
                <a:lnTo>
                  <a:pt x="2416596" y="0"/>
                </a:lnTo>
                <a:close/>
              </a:path>
              <a:path extrusionOk="0" h="603250" w="4102100">
                <a:moveTo>
                  <a:pt x="2416596" y="211093"/>
                </a:moveTo>
                <a:lnTo>
                  <a:pt x="2332159" y="211093"/>
                </a:lnTo>
                <a:lnTo>
                  <a:pt x="2332159" y="392029"/>
                </a:lnTo>
                <a:lnTo>
                  <a:pt x="2556750" y="392029"/>
                </a:lnTo>
                <a:lnTo>
                  <a:pt x="2557262" y="391359"/>
                </a:lnTo>
                <a:lnTo>
                  <a:pt x="2416596" y="391359"/>
                </a:lnTo>
                <a:lnTo>
                  <a:pt x="2416596" y="211093"/>
                </a:lnTo>
                <a:close/>
              </a:path>
              <a:path extrusionOk="0" h="603250" w="4102100">
                <a:moveTo>
                  <a:pt x="2556560" y="211093"/>
                </a:moveTo>
                <a:lnTo>
                  <a:pt x="2416596" y="211093"/>
                </a:lnTo>
                <a:lnTo>
                  <a:pt x="2434857" y="216412"/>
                </a:lnTo>
                <a:lnTo>
                  <a:pt x="2450773" y="223658"/>
                </a:lnTo>
                <a:lnTo>
                  <a:pt x="2484657" y="256327"/>
                </a:lnTo>
                <a:lnTo>
                  <a:pt x="2496342" y="301561"/>
                </a:lnTo>
                <a:lnTo>
                  <a:pt x="2495033" y="318021"/>
                </a:lnTo>
                <a:lnTo>
                  <a:pt x="2475568" y="359193"/>
                </a:lnTo>
                <a:lnTo>
                  <a:pt x="2434857" y="386082"/>
                </a:lnTo>
                <a:lnTo>
                  <a:pt x="2416596" y="391359"/>
                </a:lnTo>
                <a:lnTo>
                  <a:pt x="2557262" y="391359"/>
                </a:lnTo>
                <a:lnTo>
                  <a:pt x="2571063" y="364051"/>
                </a:lnTo>
                <a:lnTo>
                  <a:pt x="2579356" y="334105"/>
                </a:lnTo>
                <a:lnTo>
                  <a:pt x="2582120" y="301561"/>
                </a:lnTo>
                <a:lnTo>
                  <a:pt x="2579356" y="269269"/>
                </a:lnTo>
                <a:lnTo>
                  <a:pt x="2571063" y="239406"/>
                </a:lnTo>
                <a:lnTo>
                  <a:pt x="2557241" y="211972"/>
                </a:lnTo>
                <a:lnTo>
                  <a:pt x="2556560" y="211093"/>
                </a:lnTo>
                <a:close/>
              </a:path>
              <a:path extrusionOk="0" h="603250" w="4102100">
                <a:moveTo>
                  <a:pt x="2875352" y="0"/>
                </a:moveTo>
                <a:lnTo>
                  <a:pt x="2790915" y="0"/>
                </a:lnTo>
                <a:lnTo>
                  <a:pt x="2790915" y="128666"/>
                </a:lnTo>
                <a:lnTo>
                  <a:pt x="2754434" y="136330"/>
                </a:lnTo>
                <a:lnTo>
                  <a:pt x="2693787" y="165481"/>
                </a:lnTo>
                <a:lnTo>
                  <a:pt x="2650270" y="211972"/>
                </a:lnTo>
                <a:lnTo>
                  <a:pt x="2628155" y="269269"/>
                </a:lnTo>
                <a:lnTo>
                  <a:pt x="2625391" y="301561"/>
                </a:lnTo>
                <a:lnTo>
                  <a:pt x="2628155" y="334105"/>
                </a:lnTo>
                <a:lnTo>
                  <a:pt x="2650270" y="391401"/>
                </a:lnTo>
                <a:lnTo>
                  <a:pt x="2693787" y="437641"/>
                </a:lnTo>
                <a:lnTo>
                  <a:pt x="2754434" y="466792"/>
                </a:lnTo>
                <a:lnTo>
                  <a:pt x="2790915" y="474456"/>
                </a:lnTo>
                <a:lnTo>
                  <a:pt x="2790915" y="603123"/>
                </a:lnTo>
                <a:lnTo>
                  <a:pt x="2875352" y="603123"/>
                </a:lnTo>
                <a:lnTo>
                  <a:pt x="2875352" y="474456"/>
                </a:lnTo>
                <a:lnTo>
                  <a:pt x="2911832" y="466792"/>
                </a:lnTo>
                <a:lnTo>
                  <a:pt x="2944208" y="454520"/>
                </a:lnTo>
                <a:lnTo>
                  <a:pt x="2972480" y="437641"/>
                </a:lnTo>
                <a:lnTo>
                  <a:pt x="2996646" y="416154"/>
                </a:lnTo>
                <a:lnTo>
                  <a:pt x="3015506" y="392029"/>
                </a:lnTo>
                <a:lnTo>
                  <a:pt x="2790915" y="392029"/>
                </a:lnTo>
                <a:lnTo>
                  <a:pt x="2772612" y="386752"/>
                </a:lnTo>
                <a:lnTo>
                  <a:pt x="2731272" y="359863"/>
                </a:lnTo>
                <a:lnTo>
                  <a:pt x="2711793" y="317979"/>
                </a:lnTo>
                <a:lnTo>
                  <a:pt x="2710498" y="301561"/>
                </a:lnTo>
                <a:lnTo>
                  <a:pt x="2711796" y="285143"/>
                </a:lnTo>
                <a:lnTo>
                  <a:pt x="2731272" y="243929"/>
                </a:lnTo>
                <a:lnTo>
                  <a:pt x="2772612" y="216412"/>
                </a:lnTo>
                <a:lnTo>
                  <a:pt x="2790915" y="211093"/>
                </a:lnTo>
                <a:lnTo>
                  <a:pt x="3015316" y="211093"/>
                </a:lnTo>
                <a:lnTo>
                  <a:pt x="2996646" y="186968"/>
                </a:lnTo>
                <a:lnTo>
                  <a:pt x="2972480" y="165481"/>
                </a:lnTo>
                <a:lnTo>
                  <a:pt x="2944208" y="148602"/>
                </a:lnTo>
                <a:lnTo>
                  <a:pt x="2911832" y="136330"/>
                </a:lnTo>
                <a:lnTo>
                  <a:pt x="2875352" y="128666"/>
                </a:lnTo>
                <a:lnTo>
                  <a:pt x="2875352" y="0"/>
                </a:lnTo>
                <a:close/>
              </a:path>
              <a:path extrusionOk="0" h="603250" w="4102100">
                <a:moveTo>
                  <a:pt x="2875352" y="211093"/>
                </a:moveTo>
                <a:lnTo>
                  <a:pt x="2790915" y="211093"/>
                </a:lnTo>
                <a:lnTo>
                  <a:pt x="2790915" y="392029"/>
                </a:lnTo>
                <a:lnTo>
                  <a:pt x="3015506" y="392029"/>
                </a:lnTo>
                <a:lnTo>
                  <a:pt x="3016018" y="391359"/>
                </a:lnTo>
                <a:lnTo>
                  <a:pt x="2875352" y="391359"/>
                </a:lnTo>
                <a:lnTo>
                  <a:pt x="2875352" y="211093"/>
                </a:lnTo>
                <a:close/>
              </a:path>
              <a:path extrusionOk="0" h="603250" w="4102100">
                <a:moveTo>
                  <a:pt x="3015316" y="211093"/>
                </a:moveTo>
                <a:lnTo>
                  <a:pt x="2875352" y="211093"/>
                </a:lnTo>
                <a:lnTo>
                  <a:pt x="2893613" y="216412"/>
                </a:lnTo>
                <a:lnTo>
                  <a:pt x="2909529" y="223658"/>
                </a:lnTo>
                <a:lnTo>
                  <a:pt x="2943412" y="256327"/>
                </a:lnTo>
                <a:lnTo>
                  <a:pt x="2955098" y="301561"/>
                </a:lnTo>
                <a:lnTo>
                  <a:pt x="2953789" y="318021"/>
                </a:lnTo>
                <a:lnTo>
                  <a:pt x="2934324" y="359193"/>
                </a:lnTo>
                <a:lnTo>
                  <a:pt x="2893613" y="386082"/>
                </a:lnTo>
                <a:lnTo>
                  <a:pt x="2875352" y="391359"/>
                </a:lnTo>
                <a:lnTo>
                  <a:pt x="3016018" y="391359"/>
                </a:lnTo>
                <a:lnTo>
                  <a:pt x="3029818" y="364051"/>
                </a:lnTo>
                <a:lnTo>
                  <a:pt x="3038111" y="334105"/>
                </a:lnTo>
                <a:lnTo>
                  <a:pt x="3040875" y="301561"/>
                </a:lnTo>
                <a:lnTo>
                  <a:pt x="3038111" y="269269"/>
                </a:lnTo>
                <a:lnTo>
                  <a:pt x="3029818" y="239406"/>
                </a:lnTo>
                <a:lnTo>
                  <a:pt x="3015997" y="211972"/>
                </a:lnTo>
                <a:lnTo>
                  <a:pt x="3015316" y="211093"/>
                </a:lnTo>
                <a:close/>
              </a:path>
              <a:path extrusionOk="0" h="603250" w="4102100">
                <a:moveTo>
                  <a:pt x="3186007" y="134027"/>
                </a:moveTo>
                <a:lnTo>
                  <a:pt x="3101570" y="134027"/>
                </a:lnTo>
                <a:lnTo>
                  <a:pt x="3101570" y="469095"/>
                </a:lnTo>
                <a:lnTo>
                  <a:pt x="3165903" y="469095"/>
                </a:lnTo>
                <a:lnTo>
                  <a:pt x="3285678" y="324346"/>
                </a:lnTo>
                <a:lnTo>
                  <a:pt x="3186007" y="324346"/>
                </a:lnTo>
                <a:lnTo>
                  <a:pt x="3186007" y="134027"/>
                </a:lnTo>
                <a:close/>
              </a:path>
              <a:path extrusionOk="0" h="603250" w="4102100">
                <a:moveTo>
                  <a:pt x="3407822" y="278776"/>
                </a:moveTo>
                <a:lnTo>
                  <a:pt x="3323385" y="278776"/>
                </a:lnTo>
                <a:lnTo>
                  <a:pt x="3323385" y="469095"/>
                </a:lnTo>
                <a:lnTo>
                  <a:pt x="3407822" y="469095"/>
                </a:lnTo>
                <a:lnTo>
                  <a:pt x="3407822" y="278776"/>
                </a:lnTo>
                <a:close/>
              </a:path>
              <a:path extrusionOk="0" h="603250" w="4102100">
                <a:moveTo>
                  <a:pt x="3407822" y="134027"/>
                </a:moveTo>
                <a:lnTo>
                  <a:pt x="3343489" y="134027"/>
                </a:lnTo>
                <a:lnTo>
                  <a:pt x="3186007" y="324346"/>
                </a:lnTo>
                <a:lnTo>
                  <a:pt x="3285678" y="324346"/>
                </a:lnTo>
                <a:lnTo>
                  <a:pt x="3323385" y="278776"/>
                </a:lnTo>
                <a:lnTo>
                  <a:pt x="3407822" y="278776"/>
                </a:lnTo>
                <a:lnTo>
                  <a:pt x="3407822" y="134027"/>
                </a:lnTo>
                <a:close/>
              </a:path>
              <a:path extrusionOk="0" h="603250" w="4102100">
                <a:moveTo>
                  <a:pt x="3573477" y="134027"/>
                </a:moveTo>
                <a:lnTo>
                  <a:pt x="3487029" y="134027"/>
                </a:lnTo>
                <a:lnTo>
                  <a:pt x="3487029" y="469095"/>
                </a:lnTo>
                <a:lnTo>
                  <a:pt x="3573477" y="469095"/>
                </a:lnTo>
                <a:lnTo>
                  <a:pt x="3573477" y="341769"/>
                </a:lnTo>
                <a:lnTo>
                  <a:pt x="3793282" y="341769"/>
                </a:lnTo>
                <a:lnTo>
                  <a:pt x="3793282" y="260683"/>
                </a:lnTo>
                <a:lnTo>
                  <a:pt x="3573477" y="260683"/>
                </a:lnTo>
                <a:lnTo>
                  <a:pt x="3573477" y="134027"/>
                </a:lnTo>
                <a:close/>
              </a:path>
              <a:path extrusionOk="0" h="603250" w="4102100">
                <a:moveTo>
                  <a:pt x="3793282" y="341769"/>
                </a:moveTo>
                <a:lnTo>
                  <a:pt x="3706834" y="341769"/>
                </a:lnTo>
                <a:lnTo>
                  <a:pt x="3706834" y="469095"/>
                </a:lnTo>
                <a:lnTo>
                  <a:pt x="3793282" y="469095"/>
                </a:lnTo>
                <a:lnTo>
                  <a:pt x="3793282" y="341769"/>
                </a:lnTo>
                <a:close/>
              </a:path>
              <a:path extrusionOk="0" h="603250" w="4102100">
                <a:moveTo>
                  <a:pt x="3793282" y="134027"/>
                </a:moveTo>
                <a:lnTo>
                  <a:pt x="3706834" y="134027"/>
                </a:lnTo>
                <a:lnTo>
                  <a:pt x="3706834" y="260683"/>
                </a:lnTo>
                <a:lnTo>
                  <a:pt x="3793282" y="260683"/>
                </a:lnTo>
                <a:lnTo>
                  <a:pt x="3793282" y="134027"/>
                </a:lnTo>
                <a:close/>
              </a:path>
              <a:path extrusionOk="0" h="603250" w="4102100">
                <a:moveTo>
                  <a:pt x="4101676" y="134027"/>
                </a:moveTo>
                <a:lnTo>
                  <a:pt x="3872489" y="134027"/>
                </a:lnTo>
                <a:lnTo>
                  <a:pt x="3872489" y="469095"/>
                </a:lnTo>
                <a:lnTo>
                  <a:pt x="3958937" y="469095"/>
                </a:lnTo>
                <a:lnTo>
                  <a:pt x="3958937" y="217124"/>
                </a:lnTo>
                <a:lnTo>
                  <a:pt x="4101676" y="217124"/>
                </a:lnTo>
                <a:lnTo>
                  <a:pt x="4101676" y="134027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288" name="Google Shape;28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918" y="1717236"/>
            <a:ext cx="3246638" cy="1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2090590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672" y="2089943"/>
            <a:ext cx="3864756" cy="390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2709672"/>
            <a:ext cx="95250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5614" y="2709139"/>
            <a:ext cx="4210877" cy="39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3328753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4471" y="3327535"/>
            <a:ext cx="3741507" cy="39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3947835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6300" y="3947188"/>
            <a:ext cx="3955168" cy="390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62564" y="1295309"/>
            <a:ext cx="3325749" cy="384782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5"/>
          <p:cNvSpPr/>
          <p:nvPr/>
        </p:nvSpPr>
        <p:spPr>
          <a:xfrm>
            <a:off x="7866555" y="560549"/>
            <a:ext cx="794540" cy="641133"/>
          </a:xfrm>
          <a:custGeom>
            <a:rect b="b" l="l" r="r" t="t"/>
            <a:pathLst>
              <a:path extrusionOk="0" h="1409700" w="1746884">
                <a:moveTo>
                  <a:pt x="1175575" y="1261033"/>
                </a:moveTo>
                <a:lnTo>
                  <a:pt x="1134541" y="1262913"/>
                </a:lnTo>
                <a:lnTo>
                  <a:pt x="1090155" y="1259446"/>
                </a:lnTo>
                <a:lnTo>
                  <a:pt x="1047381" y="1249387"/>
                </a:lnTo>
                <a:lnTo>
                  <a:pt x="1007440" y="1231671"/>
                </a:lnTo>
                <a:lnTo>
                  <a:pt x="971600" y="1205242"/>
                </a:lnTo>
                <a:lnTo>
                  <a:pt x="976477" y="1193482"/>
                </a:lnTo>
                <a:lnTo>
                  <a:pt x="979944" y="1180680"/>
                </a:lnTo>
                <a:lnTo>
                  <a:pt x="982040" y="1167168"/>
                </a:lnTo>
                <a:lnTo>
                  <a:pt x="982726" y="1153325"/>
                </a:lnTo>
                <a:lnTo>
                  <a:pt x="972934" y="1103896"/>
                </a:lnTo>
                <a:lnTo>
                  <a:pt x="946111" y="1063853"/>
                </a:lnTo>
                <a:lnTo>
                  <a:pt x="906068" y="1037031"/>
                </a:lnTo>
                <a:lnTo>
                  <a:pt x="856640" y="1027239"/>
                </a:lnTo>
                <a:lnTo>
                  <a:pt x="807212" y="1037031"/>
                </a:lnTo>
                <a:lnTo>
                  <a:pt x="767181" y="1063853"/>
                </a:lnTo>
                <a:lnTo>
                  <a:pt x="740346" y="1103896"/>
                </a:lnTo>
                <a:lnTo>
                  <a:pt x="730554" y="1153325"/>
                </a:lnTo>
                <a:lnTo>
                  <a:pt x="739013" y="1198003"/>
                </a:lnTo>
                <a:lnTo>
                  <a:pt x="762076" y="1235379"/>
                </a:lnTo>
                <a:lnTo>
                  <a:pt x="796264" y="1262316"/>
                </a:lnTo>
                <a:lnTo>
                  <a:pt x="838098" y="1275702"/>
                </a:lnTo>
                <a:lnTo>
                  <a:pt x="873429" y="1314627"/>
                </a:lnTo>
                <a:lnTo>
                  <a:pt x="912329" y="1345958"/>
                </a:lnTo>
                <a:lnTo>
                  <a:pt x="954290" y="1370279"/>
                </a:lnTo>
                <a:lnTo>
                  <a:pt x="998766" y="1388186"/>
                </a:lnTo>
                <a:lnTo>
                  <a:pt x="1045260" y="1400251"/>
                </a:lnTo>
                <a:lnTo>
                  <a:pt x="1093241" y="1407071"/>
                </a:lnTo>
                <a:lnTo>
                  <a:pt x="1142199" y="1409204"/>
                </a:lnTo>
                <a:lnTo>
                  <a:pt x="1175575" y="1409204"/>
                </a:lnTo>
                <a:lnTo>
                  <a:pt x="1175575" y="1262913"/>
                </a:lnTo>
                <a:lnTo>
                  <a:pt x="1175575" y="1261033"/>
                </a:lnTo>
                <a:close/>
              </a:path>
              <a:path extrusionOk="0" h="1409700" w="1746884">
                <a:moveTo>
                  <a:pt x="1179283" y="1260868"/>
                </a:moveTo>
                <a:lnTo>
                  <a:pt x="1175575" y="1260868"/>
                </a:lnTo>
                <a:lnTo>
                  <a:pt x="1175575" y="1261033"/>
                </a:lnTo>
                <a:lnTo>
                  <a:pt x="1179283" y="1260868"/>
                </a:lnTo>
                <a:close/>
              </a:path>
              <a:path extrusionOk="0" h="1409700" w="1746884">
                <a:moveTo>
                  <a:pt x="1746669" y="1016114"/>
                </a:moveTo>
                <a:lnTo>
                  <a:pt x="1742186" y="969035"/>
                </a:lnTo>
                <a:lnTo>
                  <a:pt x="1731276" y="923874"/>
                </a:lnTo>
                <a:lnTo>
                  <a:pt x="1714398" y="881202"/>
                </a:lnTo>
                <a:lnTo>
                  <a:pt x="1692021" y="841603"/>
                </a:lnTo>
                <a:lnTo>
                  <a:pt x="1664627" y="805662"/>
                </a:lnTo>
                <a:lnTo>
                  <a:pt x="1632661" y="773938"/>
                </a:lnTo>
                <a:lnTo>
                  <a:pt x="1596605" y="747026"/>
                </a:lnTo>
                <a:lnTo>
                  <a:pt x="1556918" y="725487"/>
                </a:lnTo>
                <a:lnTo>
                  <a:pt x="1514081" y="709917"/>
                </a:lnTo>
                <a:lnTo>
                  <a:pt x="1468539" y="700900"/>
                </a:lnTo>
                <a:lnTo>
                  <a:pt x="1468539" y="630440"/>
                </a:lnTo>
                <a:lnTo>
                  <a:pt x="1466748" y="581113"/>
                </a:lnTo>
                <a:lnTo>
                  <a:pt x="1461452" y="532841"/>
                </a:lnTo>
                <a:lnTo>
                  <a:pt x="1452791" y="485749"/>
                </a:lnTo>
                <a:lnTo>
                  <a:pt x="1440891" y="439991"/>
                </a:lnTo>
                <a:lnTo>
                  <a:pt x="1425879" y="395693"/>
                </a:lnTo>
                <a:lnTo>
                  <a:pt x="1407909" y="353009"/>
                </a:lnTo>
                <a:lnTo>
                  <a:pt x="1387094" y="312064"/>
                </a:lnTo>
                <a:lnTo>
                  <a:pt x="1363573" y="272999"/>
                </a:lnTo>
                <a:lnTo>
                  <a:pt x="1337475" y="235953"/>
                </a:lnTo>
                <a:lnTo>
                  <a:pt x="1308925" y="201079"/>
                </a:lnTo>
                <a:lnTo>
                  <a:pt x="1278077" y="168503"/>
                </a:lnTo>
                <a:lnTo>
                  <a:pt x="1245044" y="138366"/>
                </a:lnTo>
                <a:lnTo>
                  <a:pt x="1209954" y="110820"/>
                </a:lnTo>
                <a:lnTo>
                  <a:pt x="1172959" y="85979"/>
                </a:lnTo>
                <a:lnTo>
                  <a:pt x="1134186" y="64008"/>
                </a:lnTo>
                <a:lnTo>
                  <a:pt x="1093762" y="45034"/>
                </a:lnTo>
                <a:lnTo>
                  <a:pt x="1051814" y="29184"/>
                </a:lnTo>
                <a:lnTo>
                  <a:pt x="1008481" y="16624"/>
                </a:lnTo>
                <a:lnTo>
                  <a:pt x="963891" y="7480"/>
                </a:lnTo>
                <a:lnTo>
                  <a:pt x="918184" y="1892"/>
                </a:lnTo>
                <a:lnTo>
                  <a:pt x="871486" y="0"/>
                </a:lnTo>
                <a:lnTo>
                  <a:pt x="824776" y="1892"/>
                </a:lnTo>
                <a:lnTo>
                  <a:pt x="779068" y="7480"/>
                </a:lnTo>
                <a:lnTo>
                  <a:pt x="734479" y="16624"/>
                </a:lnTo>
                <a:lnTo>
                  <a:pt x="691146" y="29159"/>
                </a:lnTo>
                <a:lnTo>
                  <a:pt x="649211" y="44983"/>
                </a:lnTo>
                <a:lnTo>
                  <a:pt x="608774" y="63919"/>
                </a:lnTo>
                <a:lnTo>
                  <a:pt x="570001" y="85839"/>
                </a:lnTo>
                <a:lnTo>
                  <a:pt x="533006" y="110604"/>
                </a:lnTo>
                <a:lnTo>
                  <a:pt x="497928" y="138074"/>
                </a:lnTo>
                <a:lnTo>
                  <a:pt x="464896" y="168109"/>
                </a:lnTo>
                <a:lnTo>
                  <a:pt x="434035" y="200545"/>
                </a:lnTo>
                <a:lnTo>
                  <a:pt x="405498" y="235267"/>
                </a:lnTo>
                <a:lnTo>
                  <a:pt x="379399" y="272110"/>
                </a:lnTo>
                <a:lnTo>
                  <a:pt x="355866" y="310959"/>
                </a:lnTo>
                <a:lnTo>
                  <a:pt x="335051" y="351650"/>
                </a:lnTo>
                <a:lnTo>
                  <a:pt x="317080" y="394055"/>
                </a:lnTo>
                <a:lnTo>
                  <a:pt x="302069" y="438023"/>
                </a:lnTo>
                <a:lnTo>
                  <a:pt x="290169" y="483412"/>
                </a:lnTo>
                <a:lnTo>
                  <a:pt x="281508" y="530098"/>
                </a:lnTo>
                <a:lnTo>
                  <a:pt x="276212" y="577913"/>
                </a:lnTo>
                <a:lnTo>
                  <a:pt x="274421" y="626732"/>
                </a:lnTo>
                <a:lnTo>
                  <a:pt x="274421" y="697191"/>
                </a:lnTo>
                <a:lnTo>
                  <a:pt x="228892" y="707224"/>
                </a:lnTo>
                <a:lnTo>
                  <a:pt x="186067" y="723646"/>
                </a:lnTo>
                <a:lnTo>
                  <a:pt x="146456" y="745947"/>
                </a:lnTo>
                <a:lnTo>
                  <a:pt x="110540" y="773607"/>
                </a:lnTo>
                <a:lnTo>
                  <a:pt x="78803" y="806119"/>
                </a:lnTo>
                <a:lnTo>
                  <a:pt x="51739" y="842975"/>
                </a:lnTo>
                <a:lnTo>
                  <a:pt x="29832" y="883653"/>
                </a:lnTo>
                <a:lnTo>
                  <a:pt x="13589" y="927646"/>
                </a:lnTo>
                <a:lnTo>
                  <a:pt x="3479" y="974445"/>
                </a:lnTo>
                <a:lnTo>
                  <a:pt x="0" y="1023531"/>
                </a:lnTo>
                <a:lnTo>
                  <a:pt x="3416" y="1072172"/>
                </a:lnTo>
                <a:lnTo>
                  <a:pt x="13322" y="1118641"/>
                </a:lnTo>
                <a:lnTo>
                  <a:pt x="29260" y="1162431"/>
                </a:lnTo>
                <a:lnTo>
                  <a:pt x="50723" y="1202994"/>
                </a:lnTo>
                <a:lnTo>
                  <a:pt x="77241" y="1239837"/>
                </a:lnTo>
                <a:lnTo>
                  <a:pt x="108331" y="1272438"/>
                </a:lnTo>
                <a:lnTo>
                  <a:pt x="143484" y="1300264"/>
                </a:lnTo>
                <a:lnTo>
                  <a:pt x="182232" y="1322806"/>
                </a:lnTo>
                <a:lnTo>
                  <a:pt x="224104" y="1339557"/>
                </a:lnTo>
                <a:lnTo>
                  <a:pt x="268592" y="1349984"/>
                </a:lnTo>
                <a:lnTo>
                  <a:pt x="315214" y="1353578"/>
                </a:lnTo>
                <a:lnTo>
                  <a:pt x="344881" y="1353578"/>
                </a:lnTo>
                <a:lnTo>
                  <a:pt x="373684" y="1347724"/>
                </a:lnTo>
                <a:lnTo>
                  <a:pt x="397268" y="1331798"/>
                </a:lnTo>
                <a:lnTo>
                  <a:pt x="413194" y="1308214"/>
                </a:lnTo>
                <a:lnTo>
                  <a:pt x="419049" y="1279410"/>
                </a:lnTo>
                <a:lnTo>
                  <a:pt x="419049" y="626732"/>
                </a:lnTo>
                <a:lnTo>
                  <a:pt x="421398" y="577316"/>
                </a:lnTo>
                <a:lnTo>
                  <a:pt x="428307" y="529348"/>
                </a:lnTo>
                <a:lnTo>
                  <a:pt x="439508" y="483082"/>
                </a:lnTo>
                <a:lnTo>
                  <a:pt x="454799" y="438759"/>
                </a:lnTo>
                <a:lnTo>
                  <a:pt x="473938" y="396595"/>
                </a:lnTo>
                <a:lnTo>
                  <a:pt x="496684" y="356844"/>
                </a:lnTo>
                <a:lnTo>
                  <a:pt x="522820" y="319760"/>
                </a:lnTo>
                <a:lnTo>
                  <a:pt x="552094" y="285546"/>
                </a:lnTo>
                <a:lnTo>
                  <a:pt x="584276" y="254469"/>
                </a:lnTo>
                <a:lnTo>
                  <a:pt x="619137" y="226771"/>
                </a:lnTo>
                <a:lnTo>
                  <a:pt x="656450" y="202666"/>
                </a:lnTo>
                <a:lnTo>
                  <a:pt x="695972" y="182410"/>
                </a:lnTo>
                <a:lnTo>
                  <a:pt x="737463" y="166243"/>
                </a:lnTo>
                <a:lnTo>
                  <a:pt x="780707" y="154393"/>
                </a:lnTo>
                <a:lnTo>
                  <a:pt x="825449" y="147104"/>
                </a:lnTo>
                <a:lnTo>
                  <a:pt x="871486" y="144627"/>
                </a:lnTo>
                <a:lnTo>
                  <a:pt x="917511" y="147104"/>
                </a:lnTo>
                <a:lnTo>
                  <a:pt x="962253" y="154393"/>
                </a:lnTo>
                <a:lnTo>
                  <a:pt x="1005497" y="166243"/>
                </a:lnTo>
                <a:lnTo>
                  <a:pt x="1047000" y="182410"/>
                </a:lnTo>
                <a:lnTo>
                  <a:pt x="1086510" y="202666"/>
                </a:lnTo>
                <a:lnTo>
                  <a:pt x="1123823" y="226771"/>
                </a:lnTo>
                <a:lnTo>
                  <a:pt x="1158684" y="254469"/>
                </a:lnTo>
                <a:lnTo>
                  <a:pt x="1190866" y="285546"/>
                </a:lnTo>
                <a:lnTo>
                  <a:pt x="1220139" y="319760"/>
                </a:lnTo>
                <a:lnTo>
                  <a:pt x="1246276" y="356844"/>
                </a:lnTo>
                <a:lnTo>
                  <a:pt x="1269022" y="396595"/>
                </a:lnTo>
                <a:lnTo>
                  <a:pt x="1288161" y="438759"/>
                </a:lnTo>
                <a:lnTo>
                  <a:pt x="1303451" y="483082"/>
                </a:lnTo>
                <a:lnTo>
                  <a:pt x="1314665" y="529348"/>
                </a:lnTo>
                <a:lnTo>
                  <a:pt x="1321562" y="577316"/>
                </a:lnTo>
                <a:lnTo>
                  <a:pt x="1323911" y="626732"/>
                </a:lnTo>
                <a:lnTo>
                  <a:pt x="1323911" y="1379537"/>
                </a:lnTo>
                <a:lnTo>
                  <a:pt x="1371650" y="1364246"/>
                </a:lnTo>
                <a:lnTo>
                  <a:pt x="1394307" y="1356067"/>
                </a:lnTo>
                <a:lnTo>
                  <a:pt x="1416621" y="1346161"/>
                </a:lnTo>
                <a:lnTo>
                  <a:pt x="1431455" y="1346161"/>
                </a:lnTo>
                <a:lnTo>
                  <a:pt x="1478076" y="1342567"/>
                </a:lnTo>
                <a:lnTo>
                  <a:pt x="1522564" y="1332141"/>
                </a:lnTo>
                <a:lnTo>
                  <a:pt x="1564436" y="1315389"/>
                </a:lnTo>
                <a:lnTo>
                  <a:pt x="1603184" y="1292847"/>
                </a:lnTo>
                <a:lnTo>
                  <a:pt x="1638350" y="1265021"/>
                </a:lnTo>
                <a:lnTo>
                  <a:pt x="1669427" y="1232420"/>
                </a:lnTo>
                <a:lnTo>
                  <a:pt x="1695945" y="1195578"/>
                </a:lnTo>
                <a:lnTo>
                  <a:pt x="1717408" y="1155014"/>
                </a:lnTo>
                <a:lnTo>
                  <a:pt x="1733346" y="1111224"/>
                </a:lnTo>
                <a:lnTo>
                  <a:pt x="1743265" y="1064755"/>
                </a:lnTo>
                <a:lnTo>
                  <a:pt x="1746669" y="1016114"/>
                </a:lnTo>
                <a:close/>
              </a:path>
            </a:pathLst>
          </a:custGeom>
          <a:solidFill>
            <a:srgbClr val="03939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/>
          <p:nvPr/>
        </p:nvSpPr>
        <p:spPr>
          <a:xfrm>
            <a:off x="6786562" y="0"/>
            <a:ext cx="2357627" cy="2814629"/>
          </a:xfrm>
          <a:custGeom>
            <a:rect b="b" l="l" r="r" t="t"/>
            <a:pathLst>
              <a:path extrusionOk="0" h="6188710" w="5183505">
                <a:moveTo>
                  <a:pt x="5183088" y="0"/>
                </a:moveTo>
                <a:lnTo>
                  <a:pt x="0" y="0"/>
                </a:lnTo>
                <a:lnTo>
                  <a:pt x="0" y="6188293"/>
                </a:lnTo>
                <a:lnTo>
                  <a:pt x="1799751" y="4420851"/>
                </a:lnTo>
                <a:lnTo>
                  <a:pt x="5183088" y="4419508"/>
                </a:lnTo>
                <a:lnTo>
                  <a:pt x="5183088" y="0"/>
                </a:lnTo>
                <a:close/>
              </a:path>
            </a:pathLst>
          </a:custGeom>
          <a:solidFill>
            <a:srgbClr val="0583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04" name="Google Shape;304;p26"/>
          <p:cNvSpPr/>
          <p:nvPr/>
        </p:nvSpPr>
        <p:spPr>
          <a:xfrm>
            <a:off x="476244" y="476220"/>
            <a:ext cx="410989" cy="333562"/>
          </a:xfrm>
          <a:custGeom>
            <a:rect b="b" l="l" r="r" t="t"/>
            <a:pathLst>
              <a:path extrusionOk="0" h="733425" w="903605">
                <a:moveTo>
                  <a:pt x="748728" y="388835"/>
                </a:moveTo>
                <a:lnTo>
                  <a:pt x="742073" y="389445"/>
                </a:lnTo>
                <a:lnTo>
                  <a:pt x="735418" y="389763"/>
                </a:lnTo>
                <a:lnTo>
                  <a:pt x="728599" y="389763"/>
                </a:lnTo>
                <a:lnTo>
                  <a:pt x="684961" y="385368"/>
                </a:lnTo>
                <a:lnTo>
                  <a:pt x="644321" y="372783"/>
                </a:lnTo>
                <a:lnTo>
                  <a:pt x="607542" y="352856"/>
                </a:lnTo>
                <a:lnTo>
                  <a:pt x="575487" y="326478"/>
                </a:lnTo>
                <a:lnTo>
                  <a:pt x="549046" y="294500"/>
                </a:lnTo>
                <a:lnTo>
                  <a:pt x="529082" y="257797"/>
                </a:lnTo>
                <a:lnTo>
                  <a:pt x="516470" y="217233"/>
                </a:lnTo>
                <a:lnTo>
                  <a:pt x="512064" y="173685"/>
                </a:lnTo>
                <a:lnTo>
                  <a:pt x="512559" y="159397"/>
                </a:lnTo>
                <a:lnTo>
                  <a:pt x="513994" y="145148"/>
                </a:lnTo>
                <a:lnTo>
                  <a:pt x="516293" y="131165"/>
                </a:lnTo>
                <a:lnTo>
                  <a:pt x="519391" y="117678"/>
                </a:lnTo>
                <a:lnTo>
                  <a:pt x="0" y="117652"/>
                </a:lnTo>
                <a:lnTo>
                  <a:pt x="0" y="732955"/>
                </a:lnTo>
                <a:lnTo>
                  <a:pt x="178498" y="558406"/>
                </a:lnTo>
                <a:lnTo>
                  <a:pt x="748728" y="558177"/>
                </a:lnTo>
                <a:lnTo>
                  <a:pt x="748728" y="388835"/>
                </a:lnTo>
                <a:close/>
              </a:path>
              <a:path extrusionOk="0" h="733425" w="903605">
                <a:moveTo>
                  <a:pt x="903274" y="173697"/>
                </a:moveTo>
                <a:lnTo>
                  <a:pt x="889546" y="106083"/>
                </a:lnTo>
                <a:lnTo>
                  <a:pt x="852119" y="50876"/>
                </a:lnTo>
                <a:lnTo>
                  <a:pt x="796594" y="13652"/>
                </a:lnTo>
                <a:lnTo>
                  <a:pt x="728599" y="0"/>
                </a:lnTo>
                <a:lnTo>
                  <a:pt x="693394" y="3530"/>
                </a:lnTo>
                <a:lnTo>
                  <a:pt x="630936" y="29667"/>
                </a:lnTo>
                <a:lnTo>
                  <a:pt x="583742" y="76581"/>
                </a:lnTo>
                <a:lnTo>
                  <a:pt x="557466" y="138696"/>
                </a:lnTo>
                <a:lnTo>
                  <a:pt x="553923" y="173697"/>
                </a:lnTo>
                <a:lnTo>
                  <a:pt x="557466" y="208711"/>
                </a:lnTo>
                <a:lnTo>
                  <a:pt x="583755" y="270814"/>
                </a:lnTo>
                <a:lnTo>
                  <a:pt x="630923" y="317728"/>
                </a:lnTo>
                <a:lnTo>
                  <a:pt x="693394" y="343865"/>
                </a:lnTo>
                <a:lnTo>
                  <a:pt x="728599" y="347395"/>
                </a:lnTo>
                <a:lnTo>
                  <a:pt x="763803" y="343865"/>
                </a:lnTo>
                <a:lnTo>
                  <a:pt x="826262" y="317728"/>
                </a:lnTo>
                <a:lnTo>
                  <a:pt x="873442" y="270814"/>
                </a:lnTo>
                <a:lnTo>
                  <a:pt x="899731" y="208711"/>
                </a:lnTo>
                <a:lnTo>
                  <a:pt x="903274" y="173697"/>
                </a:lnTo>
                <a:close/>
              </a:path>
            </a:pathLst>
          </a:custGeom>
          <a:solidFill>
            <a:srgbClr val="E2E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05" name="Google Shape;305;p26"/>
          <p:cNvSpPr/>
          <p:nvPr/>
        </p:nvSpPr>
        <p:spPr>
          <a:xfrm>
            <a:off x="936887" y="590961"/>
            <a:ext cx="1049278" cy="105123"/>
          </a:xfrm>
          <a:custGeom>
            <a:rect b="b" l="l" r="r" t="t"/>
            <a:pathLst>
              <a:path extrusionOk="0" h="231140" w="2306954">
                <a:moveTo>
                  <a:pt x="235603" y="8"/>
                </a:moveTo>
                <a:lnTo>
                  <a:pt x="0" y="8"/>
                </a:lnTo>
                <a:lnTo>
                  <a:pt x="0" y="230848"/>
                </a:lnTo>
                <a:lnTo>
                  <a:pt x="62284" y="230848"/>
                </a:lnTo>
                <a:lnTo>
                  <a:pt x="62284" y="59315"/>
                </a:lnTo>
                <a:lnTo>
                  <a:pt x="235603" y="59315"/>
                </a:lnTo>
                <a:lnTo>
                  <a:pt x="235603" y="8"/>
                </a:lnTo>
                <a:close/>
              </a:path>
              <a:path extrusionOk="0" h="231140" w="2306954">
                <a:moveTo>
                  <a:pt x="235603" y="59315"/>
                </a:moveTo>
                <a:lnTo>
                  <a:pt x="173318" y="59315"/>
                </a:lnTo>
                <a:lnTo>
                  <a:pt x="173318" y="230848"/>
                </a:lnTo>
                <a:lnTo>
                  <a:pt x="235603" y="230848"/>
                </a:lnTo>
                <a:lnTo>
                  <a:pt x="235603" y="59315"/>
                </a:lnTo>
                <a:close/>
              </a:path>
              <a:path extrusionOk="0" h="231140" w="2306954">
                <a:moveTo>
                  <a:pt x="428493" y="8"/>
                </a:moveTo>
                <a:lnTo>
                  <a:pt x="274747" y="8"/>
                </a:lnTo>
                <a:lnTo>
                  <a:pt x="274747" y="230848"/>
                </a:lnTo>
                <a:lnTo>
                  <a:pt x="336670" y="230848"/>
                </a:lnTo>
                <a:lnTo>
                  <a:pt x="336670" y="59315"/>
                </a:lnTo>
                <a:lnTo>
                  <a:pt x="515322" y="59315"/>
                </a:lnTo>
                <a:lnTo>
                  <a:pt x="513823" y="51549"/>
                </a:lnTo>
                <a:lnTo>
                  <a:pt x="494733" y="24069"/>
                </a:lnTo>
                <a:lnTo>
                  <a:pt x="465566" y="6312"/>
                </a:lnTo>
                <a:lnTo>
                  <a:pt x="428493" y="8"/>
                </a:lnTo>
                <a:close/>
              </a:path>
              <a:path extrusionOk="0" h="231140" w="2306954">
                <a:moveTo>
                  <a:pt x="515322" y="59315"/>
                </a:moveTo>
                <a:lnTo>
                  <a:pt x="429560" y="59315"/>
                </a:lnTo>
                <a:lnTo>
                  <a:pt x="441176" y="61429"/>
                </a:lnTo>
                <a:lnTo>
                  <a:pt x="450425" y="67440"/>
                </a:lnTo>
                <a:lnTo>
                  <a:pt x="456537" y="76846"/>
                </a:lnTo>
                <a:lnTo>
                  <a:pt x="458746" y="89148"/>
                </a:lnTo>
                <a:lnTo>
                  <a:pt x="456539" y="101094"/>
                </a:lnTo>
                <a:lnTo>
                  <a:pt x="450428" y="110410"/>
                </a:lnTo>
                <a:lnTo>
                  <a:pt x="441180" y="116463"/>
                </a:lnTo>
                <a:lnTo>
                  <a:pt x="429560" y="118622"/>
                </a:lnTo>
                <a:lnTo>
                  <a:pt x="354471" y="118622"/>
                </a:lnTo>
                <a:lnTo>
                  <a:pt x="354471" y="173670"/>
                </a:lnTo>
                <a:lnTo>
                  <a:pt x="428493" y="173670"/>
                </a:lnTo>
                <a:lnTo>
                  <a:pt x="465566" y="167372"/>
                </a:lnTo>
                <a:lnTo>
                  <a:pt x="494733" y="149654"/>
                </a:lnTo>
                <a:lnTo>
                  <a:pt x="513823" y="122281"/>
                </a:lnTo>
                <a:lnTo>
                  <a:pt x="520669" y="87018"/>
                </a:lnTo>
                <a:lnTo>
                  <a:pt x="515322" y="59315"/>
                </a:lnTo>
                <a:close/>
              </a:path>
              <a:path extrusionOk="0" h="231140" w="2306954">
                <a:moveTo>
                  <a:pt x="699681" y="0"/>
                </a:moveTo>
                <a:lnTo>
                  <a:pt x="666229" y="0"/>
                </a:lnTo>
                <a:lnTo>
                  <a:pt x="617219" y="8347"/>
                </a:lnTo>
                <a:lnTo>
                  <a:pt x="578454" y="31877"/>
                </a:lnTo>
                <a:lnTo>
                  <a:pt x="552970" y="68325"/>
                </a:lnTo>
                <a:lnTo>
                  <a:pt x="543801" y="115424"/>
                </a:lnTo>
                <a:lnTo>
                  <a:pt x="552971" y="162526"/>
                </a:lnTo>
                <a:lnTo>
                  <a:pt x="578456" y="198973"/>
                </a:lnTo>
                <a:lnTo>
                  <a:pt x="617221" y="222502"/>
                </a:lnTo>
                <a:lnTo>
                  <a:pt x="666229" y="230848"/>
                </a:lnTo>
                <a:lnTo>
                  <a:pt x="699681" y="230848"/>
                </a:lnTo>
                <a:lnTo>
                  <a:pt x="748480" y="222502"/>
                </a:lnTo>
                <a:lnTo>
                  <a:pt x="787137" y="198973"/>
                </a:lnTo>
                <a:lnTo>
                  <a:pt x="806540" y="171182"/>
                </a:lnTo>
                <a:lnTo>
                  <a:pt x="661955" y="171182"/>
                </a:lnTo>
                <a:lnTo>
                  <a:pt x="639355" y="167115"/>
                </a:lnTo>
                <a:lnTo>
                  <a:pt x="621560" y="155689"/>
                </a:lnTo>
                <a:lnTo>
                  <a:pt x="609906" y="138071"/>
                </a:lnTo>
                <a:lnTo>
                  <a:pt x="605725" y="115424"/>
                </a:lnTo>
                <a:lnTo>
                  <a:pt x="609957" y="92574"/>
                </a:lnTo>
                <a:lnTo>
                  <a:pt x="621696" y="74851"/>
                </a:lnTo>
                <a:lnTo>
                  <a:pt x="639507" y="63387"/>
                </a:lnTo>
                <a:lnTo>
                  <a:pt x="661955" y="59315"/>
                </a:lnTo>
                <a:lnTo>
                  <a:pt x="806293" y="59315"/>
                </a:lnTo>
                <a:lnTo>
                  <a:pt x="787132" y="31874"/>
                </a:lnTo>
                <a:lnTo>
                  <a:pt x="748473" y="8345"/>
                </a:lnTo>
                <a:lnTo>
                  <a:pt x="699681" y="0"/>
                </a:lnTo>
                <a:close/>
              </a:path>
              <a:path extrusionOk="0" h="231140" w="2306954">
                <a:moveTo>
                  <a:pt x="806293" y="59315"/>
                </a:moveTo>
                <a:lnTo>
                  <a:pt x="703954" y="59315"/>
                </a:lnTo>
                <a:lnTo>
                  <a:pt x="726348" y="63387"/>
                </a:lnTo>
                <a:lnTo>
                  <a:pt x="744038" y="74851"/>
                </a:lnTo>
                <a:lnTo>
                  <a:pt x="755656" y="92574"/>
                </a:lnTo>
                <a:lnTo>
                  <a:pt x="759832" y="115424"/>
                </a:lnTo>
                <a:lnTo>
                  <a:pt x="755657" y="138071"/>
                </a:lnTo>
                <a:lnTo>
                  <a:pt x="744041" y="155689"/>
                </a:lnTo>
                <a:lnTo>
                  <a:pt x="726351" y="167115"/>
                </a:lnTo>
                <a:lnTo>
                  <a:pt x="703954" y="171182"/>
                </a:lnTo>
                <a:lnTo>
                  <a:pt x="806540" y="171182"/>
                </a:lnTo>
                <a:lnTo>
                  <a:pt x="812583" y="162526"/>
                </a:lnTo>
                <a:lnTo>
                  <a:pt x="821747" y="115424"/>
                </a:lnTo>
                <a:lnTo>
                  <a:pt x="812581" y="68321"/>
                </a:lnTo>
                <a:lnTo>
                  <a:pt x="806293" y="59315"/>
                </a:lnTo>
                <a:close/>
              </a:path>
              <a:path extrusionOk="0" h="231140" w="2306954">
                <a:moveTo>
                  <a:pt x="1341703" y="8"/>
                </a:moveTo>
                <a:lnTo>
                  <a:pt x="1228528" y="8"/>
                </a:lnTo>
                <a:lnTo>
                  <a:pt x="1179520" y="8354"/>
                </a:lnTo>
                <a:lnTo>
                  <a:pt x="1140755" y="31882"/>
                </a:lnTo>
                <a:lnTo>
                  <a:pt x="1115270" y="68330"/>
                </a:lnTo>
                <a:lnTo>
                  <a:pt x="1106100" y="115432"/>
                </a:lnTo>
                <a:lnTo>
                  <a:pt x="1115270" y="162534"/>
                </a:lnTo>
                <a:lnTo>
                  <a:pt x="1140755" y="198982"/>
                </a:lnTo>
                <a:lnTo>
                  <a:pt x="1179520" y="222510"/>
                </a:lnTo>
                <a:lnTo>
                  <a:pt x="1228528" y="230856"/>
                </a:lnTo>
                <a:lnTo>
                  <a:pt x="1341703" y="230856"/>
                </a:lnTo>
                <a:lnTo>
                  <a:pt x="1341703" y="171182"/>
                </a:lnTo>
                <a:lnTo>
                  <a:pt x="1224263" y="171182"/>
                </a:lnTo>
                <a:lnTo>
                  <a:pt x="1201814" y="167115"/>
                </a:lnTo>
                <a:lnTo>
                  <a:pt x="1184003" y="155689"/>
                </a:lnTo>
                <a:lnTo>
                  <a:pt x="1172264" y="138071"/>
                </a:lnTo>
                <a:lnTo>
                  <a:pt x="1168032" y="115424"/>
                </a:lnTo>
                <a:lnTo>
                  <a:pt x="1172264" y="92574"/>
                </a:lnTo>
                <a:lnTo>
                  <a:pt x="1184003" y="74851"/>
                </a:lnTo>
                <a:lnTo>
                  <a:pt x="1201814" y="63387"/>
                </a:lnTo>
                <a:lnTo>
                  <a:pt x="1224263" y="59315"/>
                </a:lnTo>
                <a:lnTo>
                  <a:pt x="1341703" y="59315"/>
                </a:lnTo>
                <a:lnTo>
                  <a:pt x="1341703" y="8"/>
                </a:lnTo>
                <a:close/>
              </a:path>
              <a:path extrusionOk="0" h="231140" w="2306954">
                <a:moveTo>
                  <a:pt x="1108955" y="0"/>
                </a:moveTo>
                <a:lnTo>
                  <a:pt x="1029231" y="8"/>
                </a:lnTo>
                <a:lnTo>
                  <a:pt x="937778" y="90559"/>
                </a:lnTo>
                <a:lnTo>
                  <a:pt x="932437" y="96245"/>
                </a:lnTo>
                <a:lnTo>
                  <a:pt x="929591" y="102632"/>
                </a:lnTo>
                <a:lnTo>
                  <a:pt x="929591" y="122521"/>
                </a:lnTo>
                <a:lnTo>
                  <a:pt x="932437" y="127497"/>
                </a:lnTo>
                <a:lnTo>
                  <a:pt x="938130" y="133884"/>
                </a:lnTo>
                <a:lnTo>
                  <a:pt x="1032800" y="230839"/>
                </a:lnTo>
                <a:lnTo>
                  <a:pt x="1114640" y="230839"/>
                </a:lnTo>
                <a:lnTo>
                  <a:pt x="997560" y="111516"/>
                </a:lnTo>
                <a:lnTo>
                  <a:pt x="1108955" y="0"/>
                </a:lnTo>
                <a:close/>
              </a:path>
              <a:path extrusionOk="0" h="231140" w="2306954">
                <a:moveTo>
                  <a:pt x="915703" y="8"/>
                </a:moveTo>
                <a:lnTo>
                  <a:pt x="853419" y="8"/>
                </a:lnTo>
                <a:lnTo>
                  <a:pt x="853419" y="230848"/>
                </a:lnTo>
                <a:lnTo>
                  <a:pt x="915703" y="230848"/>
                </a:lnTo>
                <a:lnTo>
                  <a:pt x="915703" y="8"/>
                </a:lnTo>
                <a:close/>
              </a:path>
              <a:path extrusionOk="0" h="231140" w="2306954">
                <a:moveTo>
                  <a:pt x="1612168" y="82769"/>
                </a:moveTo>
                <a:lnTo>
                  <a:pt x="1549884" y="82769"/>
                </a:lnTo>
                <a:lnTo>
                  <a:pt x="1549884" y="230864"/>
                </a:lnTo>
                <a:lnTo>
                  <a:pt x="1612168" y="230864"/>
                </a:lnTo>
                <a:lnTo>
                  <a:pt x="1612168" y="82769"/>
                </a:lnTo>
                <a:close/>
              </a:path>
              <a:path extrusionOk="0" h="231140" w="2306954">
                <a:moveTo>
                  <a:pt x="1438858" y="8"/>
                </a:moveTo>
                <a:lnTo>
                  <a:pt x="1376574" y="8"/>
                </a:lnTo>
                <a:lnTo>
                  <a:pt x="1376574" y="207060"/>
                </a:lnTo>
                <a:lnTo>
                  <a:pt x="1378041" y="217369"/>
                </a:lnTo>
                <a:lnTo>
                  <a:pt x="1382444" y="224816"/>
                </a:lnTo>
                <a:lnTo>
                  <a:pt x="1389783" y="229335"/>
                </a:lnTo>
                <a:lnTo>
                  <a:pt x="1400058" y="230856"/>
                </a:lnTo>
                <a:lnTo>
                  <a:pt x="1412510" y="230856"/>
                </a:lnTo>
                <a:lnTo>
                  <a:pt x="1447742" y="211327"/>
                </a:lnTo>
                <a:lnTo>
                  <a:pt x="1508681" y="134628"/>
                </a:lnTo>
                <a:lnTo>
                  <a:pt x="1438850" y="134628"/>
                </a:lnTo>
                <a:lnTo>
                  <a:pt x="1438858" y="8"/>
                </a:lnTo>
                <a:close/>
              </a:path>
              <a:path extrusionOk="0" h="231140" w="2306954">
                <a:moveTo>
                  <a:pt x="1583344" y="25"/>
                </a:moveTo>
                <a:lnTo>
                  <a:pt x="1568398" y="25"/>
                </a:lnTo>
                <a:lnTo>
                  <a:pt x="1555648" y="890"/>
                </a:lnTo>
                <a:lnTo>
                  <a:pt x="1545933" y="3753"/>
                </a:lnTo>
                <a:lnTo>
                  <a:pt x="1538020" y="9014"/>
                </a:lnTo>
                <a:lnTo>
                  <a:pt x="1530673" y="17074"/>
                </a:lnTo>
                <a:lnTo>
                  <a:pt x="1438850" y="134628"/>
                </a:lnTo>
                <a:lnTo>
                  <a:pt x="1508681" y="134628"/>
                </a:lnTo>
                <a:lnTo>
                  <a:pt x="1549884" y="82769"/>
                </a:lnTo>
                <a:lnTo>
                  <a:pt x="1612168" y="82769"/>
                </a:lnTo>
                <a:lnTo>
                  <a:pt x="1612168" y="26301"/>
                </a:lnTo>
                <a:lnTo>
                  <a:pt x="1610367" y="14854"/>
                </a:lnTo>
                <a:lnTo>
                  <a:pt x="1604963" y="6637"/>
                </a:lnTo>
                <a:lnTo>
                  <a:pt x="1595956" y="1683"/>
                </a:lnTo>
                <a:lnTo>
                  <a:pt x="1583344" y="25"/>
                </a:lnTo>
                <a:close/>
              </a:path>
              <a:path extrusionOk="0" h="231140" w="2306954">
                <a:moveTo>
                  <a:pt x="1739584" y="8"/>
                </a:moveTo>
                <a:lnTo>
                  <a:pt x="1713606" y="8"/>
                </a:lnTo>
                <a:lnTo>
                  <a:pt x="1702823" y="1418"/>
                </a:lnTo>
                <a:lnTo>
                  <a:pt x="1694074" y="5957"/>
                </a:lnTo>
                <a:lnTo>
                  <a:pt x="1687529" y="14091"/>
                </a:lnTo>
                <a:lnTo>
                  <a:pt x="1683353" y="26284"/>
                </a:lnTo>
                <a:lnTo>
                  <a:pt x="1636375" y="230848"/>
                </a:lnTo>
                <a:lnTo>
                  <a:pt x="1697946" y="230848"/>
                </a:lnTo>
                <a:lnTo>
                  <a:pt x="1732111" y="79913"/>
                </a:lnTo>
                <a:lnTo>
                  <a:pt x="1786611" y="79913"/>
                </a:lnTo>
                <a:lnTo>
                  <a:pt x="1769122" y="22385"/>
                </a:lnTo>
                <a:lnTo>
                  <a:pt x="1764607" y="12446"/>
                </a:lnTo>
                <a:lnTo>
                  <a:pt x="1758091" y="5469"/>
                </a:lnTo>
                <a:lnTo>
                  <a:pt x="1749705" y="1357"/>
                </a:lnTo>
                <a:lnTo>
                  <a:pt x="1739584" y="8"/>
                </a:lnTo>
                <a:close/>
              </a:path>
              <a:path extrusionOk="0" h="231140" w="2306954">
                <a:moveTo>
                  <a:pt x="1786611" y="79913"/>
                </a:moveTo>
                <a:lnTo>
                  <a:pt x="1732111" y="79913"/>
                </a:lnTo>
                <a:lnTo>
                  <a:pt x="1772322" y="208830"/>
                </a:lnTo>
                <a:lnTo>
                  <a:pt x="1776582" y="218561"/>
                </a:lnTo>
                <a:lnTo>
                  <a:pt x="1782910" y="225431"/>
                </a:lnTo>
                <a:lnTo>
                  <a:pt x="1791240" y="229505"/>
                </a:lnTo>
                <a:lnTo>
                  <a:pt x="1801508" y="230848"/>
                </a:lnTo>
                <a:lnTo>
                  <a:pt x="1820366" y="230848"/>
                </a:lnTo>
                <a:lnTo>
                  <a:pt x="1864911" y="160536"/>
                </a:lnTo>
                <a:lnTo>
                  <a:pt x="1811121" y="160536"/>
                </a:lnTo>
                <a:lnTo>
                  <a:pt x="1786611" y="79913"/>
                </a:lnTo>
                <a:close/>
              </a:path>
              <a:path extrusionOk="0" h="231140" w="2306954">
                <a:moveTo>
                  <a:pt x="1951512" y="82401"/>
                </a:moveTo>
                <a:lnTo>
                  <a:pt x="1889762" y="82401"/>
                </a:lnTo>
                <a:lnTo>
                  <a:pt x="1923927" y="230848"/>
                </a:lnTo>
                <a:lnTo>
                  <a:pt x="1985859" y="230848"/>
                </a:lnTo>
                <a:lnTo>
                  <a:pt x="1951512" y="82401"/>
                </a:lnTo>
                <a:close/>
              </a:path>
              <a:path extrusionOk="0" h="231140" w="2306954">
                <a:moveTo>
                  <a:pt x="1907924" y="8"/>
                </a:moveTo>
                <a:lnTo>
                  <a:pt x="1881945" y="8"/>
                </a:lnTo>
                <a:lnTo>
                  <a:pt x="1871879" y="1357"/>
                </a:lnTo>
                <a:lnTo>
                  <a:pt x="1863615" y="5469"/>
                </a:lnTo>
                <a:lnTo>
                  <a:pt x="1857219" y="12446"/>
                </a:lnTo>
                <a:lnTo>
                  <a:pt x="1852759" y="22385"/>
                </a:lnTo>
                <a:lnTo>
                  <a:pt x="1811121" y="160536"/>
                </a:lnTo>
                <a:lnTo>
                  <a:pt x="1864911" y="160536"/>
                </a:lnTo>
                <a:lnTo>
                  <a:pt x="1889762" y="82401"/>
                </a:lnTo>
                <a:lnTo>
                  <a:pt x="1951512" y="82401"/>
                </a:lnTo>
                <a:lnTo>
                  <a:pt x="1938528" y="26284"/>
                </a:lnTo>
                <a:lnTo>
                  <a:pt x="1934145" y="14087"/>
                </a:lnTo>
                <a:lnTo>
                  <a:pt x="1927496" y="5954"/>
                </a:lnTo>
                <a:lnTo>
                  <a:pt x="1918711" y="1416"/>
                </a:lnTo>
                <a:lnTo>
                  <a:pt x="1907924" y="8"/>
                </a:lnTo>
                <a:close/>
              </a:path>
              <a:path extrusionOk="0" h="231140" w="2306954">
                <a:moveTo>
                  <a:pt x="2160597" y="0"/>
                </a:moveTo>
                <a:lnTo>
                  <a:pt x="2146365" y="0"/>
                </a:lnTo>
                <a:lnTo>
                  <a:pt x="2137824" y="1066"/>
                </a:lnTo>
                <a:lnTo>
                  <a:pt x="2130351" y="4263"/>
                </a:lnTo>
                <a:lnTo>
                  <a:pt x="2123945" y="9591"/>
                </a:lnTo>
                <a:lnTo>
                  <a:pt x="2118606" y="17049"/>
                </a:lnTo>
                <a:lnTo>
                  <a:pt x="2000452" y="230848"/>
                </a:lnTo>
                <a:lnTo>
                  <a:pt x="2069135" y="230848"/>
                </a:lnTo>
                <a:lnTo>
                  <a:pt x="2153837" y="71747"/>
                </a:lnTo>
                <a:lnTo>
                  <a:pt x="2218584" y="71747"/>
                </a:lnTo>
                <a:lnTo>
                  <a:pt x="2188355" y="17049"/>
                </a:lnTo>
                <a:lnTo>
                  <a:pt x="2183017" y="9591"/>
                </a:lnTo>
                <a:lnTo>
                  <a:pt x="2176611" y="4263"/>
                </a:lnTo>
                <a:lnTo>
                  <a:pt x="2169137" y="1066"/>
                </a:lnTo>
                <a:lnTo>
                  <a:pt x="2160597" y="0"/>
                </a:lnTo>
                <a:close/>
              </a:path>
              <a:path extrusionOk="0" h="231140" w="2306954">
                <a:moveTo>
                  <a:pt x="2218584" y="71747"/>
                </a:moveTo>
                <a:lnTo>
                  <a:pt x="2153837" y="71747"/>
                </a:lnTo>
                <a:lnTo>
                  <a:pt x="2193343" y="145975"/>
                </a:lnTo>
                <a:lnTo>
                  <a:pt x="2137465" y="145975"/>
                </a:lnTo>
                <a:lnTo>
                  <a:pt x="2111125" y="195337"/>
                </a:lnTo>
                <a:lnTo>
                  <a:pt x="2219674" y="195337"/>
                </a:lnTo>
                <a:lnTo>
                  <a:pt x="2238893" y="230848"/>
                </a:lnTo>
                <a:lnTo>
                  <a:pt x="2306510" y="230848"/>
                </a:lnTo>
                <a:lnTo>
                  <a:pt x="2218584" y="71747"/>
                </a:lnTo>
                <a:close/>
              </a:path>
            </a:pathLst>
          </a:custGeom>
          <a:solidFill>
            <a:srgbClr val="E2E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06" name="Google Shape;306;p26"/>
          <p:cNvSpPr/>
          <p:nvPr/>
        </p:nvSpPr>
        <p:spPr>
          <a:xfrm>
            <a:off x="491109" y="2197263"/>
            <a:ext cx="2071985" cy="205913"/>
          </a:xfrm>
          <a:custGeom>
            <a:rect b="b" l="l" r="r" t="t"/>
            <a:pathLst>
              <a:path extrusionOk="0" h="452754" w="4555490">
                <a:moveTo>
                  <a:pt x="69359" y="0"/>
                </a:moveTo>
                <a:lnTo>
                  <a:pt x="0" y="0"/>
                </a:lnTo>
                <a:lnTo>
                  <a:pt x="0" y="351821"/>
                </a:lnTo>
                <a:lnTo>
                  <a:pt x="52773" y="351821"/>
                </a:lnTo>
                <a:lnTo>
                  <a:pt x="148820" y="215113"/>
                </a:lnTo>
                <a:lnTo>
                  <a:pt x="69359" y="215113"/>
                </a:lnTo>
                <a:lnTo>
                  <a:pt x="69359" y="0"/>
                </a:lnTo>
                <a:close/>
              </a:path>
              <a:path extrusionOk="0" h="452754" w="4555490">
                <a:moveTo>
                  <a:pt x="272913" y="137210"/>
                </a:moveTo>
                <a:lnTo>
                  <a:pt x="203554" y="137210"/>
                </a:lnTo>
                <a:lnTo>
                  <a:pt x="203554" y="351821"/>
                </a:lnTo>
                <a:lnTo>
                  <a:pt x="272913" y="351821"/>
                </a:lnTo>
                <a:lnTo>
                  <a:pt x="272913" y="137210"/>
                </a:lnTo>
                <a:close/>
              </a:path>
              <a:path extrusionOk="0" h="452754" w="4555490">
                <a:moveTo>
                  <a:pt x="272913" y="0"/>
                </a:moveTo>
                <a:lnTo>
                  <a:pt x="220139" y="0"/>
                </a:lnTo>
                <a:lnTo>
                  <a:pt x="69359" y="215113"/>
                </a:lnTo>
                <a:lnTo>
                  <a:pt x="148820" y="215113"/>
                </a:lnTo>
                <a:lnTo>
                  <a:pt x="203554" y="137210"/>
                </a:lnTo>
                <a:lnTo>
                  <a:pt x="272913" y="137210"/>
                </a:lnTo>
                <a:lnTo>
                  <a:pt x="272913" y="0"/>
                </a:lnTo>
                <a:close/>
              </a:path>
              <a:path extrusionOk="0" h="452754" w="4555490">
                <a:moveTo>
                  <a:pt x="399997" y="100520"/>
                </a:moveTo>
                <a:lnTo>
                  <a:pt x="335161" y="100520"/>
                </a:lnTo>
                <a:lnTo>
                  <a:pt x="335161" y="351821"/>
                </a:lnTo>
                <a:lnTo>
                  <a:pt x="399997" y="351821"/>
                </a:lnTo>
                <a:lnTo>
                  <a:pt x="399997" y="256327"/>
                </a:lnTo>
                <a:lnTo>
                  <a:pt x="564850" y="256327"/>
                </a:lnTo>
                <a:lnTo>
                  <a:pt x="564850" y="195512"/>
                </a:lnTo>
                <a:lnTo>
                  <a:pt x="399997" y="195512"/>
                </a:lnTo>
                <a:lnTo>
                  <a:pt x="399997" y="100520"/>
                </a:lnTo>
                <a:close/>
              </a:path>
              <a:path extrusionOk="0" h="452754" w="4555490">
                <a:moveTo>
                  <a:pt x="564850" y="256327"/>
                </a:moveTo>
                <a:lnTo>
                  <a:pt x="500014" y="256327"/>
                </a:lnTo>
                <a:lnTo>
                  <a:pt x="500014" y="351821"/>
                </a:lnTo>
                <a:lnTo>
                  <a:pt x="564850" y="351821"/>
                </a:lnTo>
                <a:lnTo>
                  <a:pt x="564850" y="256327"/>
                </a:lnTo>
                <a:close/>
              </a:path>
              <a:path extrusionOk="0" h="452754" w="4555490">
                <a:moveTo>
                  <a:pt x="564850" y="100520"/>
                </a:moveTo>
                <a:lnTo>
                  <a:pt x="500014" y="100520"/>
                </a:lnTo>
                <a:lnTo>
                  <a:pt x="500014" y="195512"/>
                </a:lnTo>
                <a:lnTo>
                  <a:pt x="564850" y="195512"/>
                </a:lnTo>
                <a:lnTo>
                  <a:pt x="564850" y="100520"/>
                </a:lnTo>
                <a:close/>
              </a:path>
              <a:path extrusionOk="0" h="452754" w="4555490">
                <a:moveTo>
                  <a:pt x="743875" y="162843"/>
                </a:moveTo>
                <a:lnTo>
                  <a:pt x="679039" y="162843"/>
                </a:lnTo>
                <a:lnTo>
                  <a:pt x="679039" y="351821"/>
                </a:lnTo>
                <a:lnTo>
                  <a:pt x="743875" y="351821"/>
                </a:lnTo>
                <a:lnTo>
                  <a:pt x="743875" y="162843"/>
                </a:lnTo>
                <a:close/>
              </a:path>
              <a:path extrusionOk="0" h="452754" w="4555490">
                <a:moveTo>
                  <a:pt x="822281" y="100520"/>
                </a:moveTo>
                <a:lnTo>
                  <a:pt x="599628" y="100520"/>
                </a:lnTo>
                <a:lnTo>
                  <a:pt x="599628" y="162843"/>
                </a:lnTo>
                <a:lnTo>
                  <a:pt x="822281" y="162843"/>
                </a:lnTo>
                <a:lnTo>
                  <a:pt x="822281" y="100520"/>
                </a:lnTo>
                <a:close/>
              </a:path>
              <a:path extrusionOk="0" h="452754" w="4555490">
                <a:moveTo>
                  <a:pt x="966708" y="93484"/>
                </a:moveTo>
                <a:lnTo>
                  <a:pt x="913432" y="103033"/>
                </a:lnTo>
                <a:lnTo>
                  <a:pt x="871214" y="131681"/>
                </a:lnTo>
                <a:lnTo>
                  <a:pt x="843319" y="174403"/>
                </a:lnTo>
                <a:lnTo>
                  <a:pt x="834021" y="226171"/>
                </a:lnTo>
                <a:lnTo>
                  <a:pt x="836377" y="253594"/>
                </a:lnTo>
                <a:lnTo>
                  <a:pt x="855225" y="301090"/>
                </a:lnTo>
                <a:lnTo>
                  <a:pt x="892103" y="337654"/>
                </a:lnTo>
                <a:lnTo>
                  <a:pt x="942112" y="356502"/>
                </a:lnTo>
                <a:lnTo>
                  <a:pt x="971734" y="358858"/>
                </a:lnTo>
                <a:lnTo>
                  <a:pt x="1005723" y="355497"/>
                </a:lnTo>
                <a:lnTo>
                  <a:pt x="1035314" y="345413"/>
                </a:lnTo>
                <a:lnTo>
                  <a:pt x="1060507" y="328607"/>
                </a:lnTo>
                <a:lnTo>
                  <a:pt x="1081302" y="305079"/>
                </a:lnTo>
                <a:lnTo>
                  <a:pt x="1072590" y="300053"/>
                </a:lnTo>
                <a:lnTo>
                  <a:pt x="972740" y="300053"/>
                </a:lnTo>
                <a:lnTo>
                  <a:pt x="946447" y="297100"/>
                </a:lnTo>
                <a:lnTo>
                  <a:pt x="925872" y="288242"/>
                </a:lnTo>
                <a:lnTo>
                  <a:pt x="911014" y="273478"/>
                </a:lnTo>
                <a:lnTo>
                  <a:pt x="901873" y="252809"/>
                </a:lnTo>
                <a:lnTo>
                  <a:pt x="1091354" y="252809"/>
                </a:lnTo>
                <a:lnTo>
                  <a:pt x="1092024" y="248118"/>
                </a:lnTo>
                <a:lnTo>
                  <a:pt x="1092526" y="243594"/>
                </a:lnTo>
                <a:lnTo>
                  <a:pt x="1092862" y="239238"/>
                </a:lnTo>
                <a:lnTo>
                  <a:pt x="1093532" y="234882"/>
                </a:lnTo>
                <a:lnTo>
                  <a:pt x="1093867" y="230527"/>
                </a:lnTo>
                <a:lnTo>
                  <a:pt x="1093867" y="226171"/>
                </a:lnTo>
                <a:lnTo>
                  <a:pt x="1091875" y="202548"/>
                </a:lnTo>
                <a:lnTo>
                  <a:pt x="900867" y="202548"/>
                </a:lnTo>
                <a:lnTo>
                  <a:pt x="904354" y="191177"/>
                </a:lnTo>
                <a:lnTo>
                  <a:pt x="932594" y="159419"/>
                </a:lnTo>
                <a:lnTo>
                  <a:pt x="966708" y="151785"/>
                </a:lnTo>
                <a:lnTo>
                  <a:pt x="1073268" y="151785"/>
                </a:lnTo>
                <a:lnTo>
                  <a:pt x="1057679" y="131681"/>
                </a:lnTo>
                <a:lnTo>
                  <a:pt x="1038800" y="114970"/>
                </a:lnTo>
                <a:lnTo>
                  <a:pt x="1017345" y="103033"/>
                </a:lnTo>
                <a:lnTo>
                  <a:pt x="993315" y="95871"/>
                </a:lnTo>
                <a:lnTo>
                  <a:pt x="966708" y="93484"/>
                </a:lnTo>
                <a:close/>
              </a:path>
              <a:path extrusionOk="0" h="452754" w="4555490">
                <a:moveTo>
                  <a:pt x="1029031" y="274923"/>
                </a:moveTo>
                <a:lnTo>
                  <a:pt x="1018351" y="285918"/>
                </a:lnTo>
                <a:lnTo>
                  <a:pt x="1005409" y="293771"/>
                </a:lnTo>
                <a:lnTo>
                  <a:pt x="990205" y="298483"/>
                </a:lnTo>
                <a:lnTo>
                  <a:pt x="972740" y="300053"/>
                </a:lnTo>
                <a:lnTo>
                  <a:pt x="1072590" y="300053"/>
                </a:lnTo>
                <a:lnTo>
                  <a:pt x="1029031" y="274923"/>
                </a:lnTo>
                <a:close/>
              </a:path>
              <a:path extrusionOk="0" h="452754" w="4555490">
                <a:moveTo>
                  <a:pt x="1073268" y="151785"/>
                </a:moveTo>
                <a:lnTo>
                  <a:pt x="966708" y="151785"/>
                </a:lnTo>
                <a:lnTo>
                  <a:pt x="977671" y="152571"/>
                </a:lnTo>
                <a:lnTo>
                  <a:pt x="987943" y="154927"/>
                </a:lnTo>
                <a:lnTo>
                  <a:pt x="1020612" y="180183"/>
                </a:lnTo>
                <a:lnTo>
                  <a:pt x="1029031" y="202548"/>
                </a:lnTo>
                <a:lnTo>
                  <a:pt x="1091875" y="202548"/>
                </a:lnTo>
                <a:lnTo>
                  <a:pt x="1091605" y="199344"/>
                </a:lnTo>
                <a:lnTo>
                  <a:pt x="1084820" y="174654"/>
                </a:lnTo>
                <a:lnTo>
                  <a:pt x="1073511" y="152100"/>
                </a:lnTo>
                <a:lnTo>
                  <a:pt x="1073268" y="151785"/>
                </a:lnTo>
                <a:close/>
              </a:path>
              <a:path extrusionOk="0" h="452754" w="4555490">
                <a:moveTo>
                  <a:pt x="1311018" y="100520"/>
                </a:moveTo>
                <a:lnTo>
                  <a:pt x="1139128" y="100520"/>
                </a:lnTo>
                <a:lnTo>
                  <a:pt x="1139128" y="351821"/>
                </a:lnTo>
                <a:lnTo>
                  <a:pt x="1203964" y="351821"/>
                </a:lnTo>
                <a:lnTo>
                  <a:pt x="1203964" y="162843"/>
                </a:lnTo>
                <a:lnTo>
                  <a:pt x="1311018" y="162843"/>
                </a:lnTo>
                <a:lnTo>
                  <a:pt x="1311018" y="100520"/>
                </a:lnTo>
                <a:close/>
              </a:path>
              <a:path extrusionOk="0" h="452754" w="4555490">
                <a:moveTo>
                  <a:pt x="1410601" y="100520"/>
                </a:moveTo>
                <a:lnTo>
                  <a:pt x="1345765" y="100520"/>
                </a:lnTo>
                <a:lnTo>
                  <a:pt x="1345765" y="452342"/>
                </a:lnTo>
                <a:lnTo>
                  <a:pt x="1410601" y="452342"/>
                </a:lnTo>
                <a:lnTo>
                  <a:pt x="1410601" y="322168"/>
                </a:lnTo>
                <a:lnTo>
                  <a:pt x="1576792" y="322168"/>
                </a:lnTo>
                <a:lnTo>
                  <a:pt x="1578470" y="320660"/>
                </a:lnTo>
                <a:lnTo>
                  <a:pt x="1594302" y="300430"/>
                </a:lnTo>
                <a:lnTo>
                  <a:pt x="1596008" y="297038"/>
                </a:lnTo>
                <a:lnTo>
                  <a:pt x="1479960" y="297038"/>
                </a:lnTo>
                <a:lnTo>
                  <a:pt x="1465541" y="295812"/>
                </a:lnTo>
                <a:lnTo>
                  <a:pt x="1430202" y="277436"/>
                </a:lnTo>
                <a:lnTo>
                  <a:pt x="1411826" y="241060"/>
                </a:lnTo>
                <a:lnTo>
                  <a:pt x="1410601" y="226171"/>
                </a:lnTo>
                <a:lnTo>
                  <a:pt x="1411826" y="211312"/>
                </a:lnTo>
                <a:lnTo>
                  <a:pt x="1430202" y="175408"/>
                </a:lnTo>
                <a:lnTo>
                  <a:pt x="1465541" y="156560"/>
                </a:lnTo>
                <a:lnTo>
                  <a:pt x="1479960" y="155304"/>
                </a:lnTo>
                <a:lnTo>
                  <a:pt x="1595678" y="155304"/>
                </a:lnTo>
                <a:lnTo>
                  <a:pt x="1594302" y="152571"/>
                </a:lnTo>
                <a:lnTo>
                  <a:pt x="1578470" y="132184"/>
                </a:lnTo>
                <a:lnTo>
                  <a:pt x="1576239" y="130174"/>
                </a:lnTo>
                <a:lnTo>
                  <a:pt x="1410601" y="130174"/>
                </a:lnTo>
                <a:lnTo>
                  <a:pt x="1410601" y="100520"/>
                </a:lnTo>
                <a:close/>
              </a:path>
              <a:path extrusionOk="0" h="452754" w="4555490">
                <a:moveTo>
                  <a:pt x="1576792" y="322168"/>
                </a:moveTo>
                <a:lnTo>
                  <a:pt x="1410601" y="322168"/>
                </a:lnTo>
                <a:lnTo>
                  <a:pt x="1426432" y="338220"/>
                </a:lnTo>
                <a:lnTo>
                  <a:pt x="1445280" y="349685"/>
                </a:lnTo>
                <a:lnTo>
                  <a:pt x="1467143" y="356565"/>
                </a:lnTo>
                <a:lnTo>
                  <a:pt x="1492022" y="358858"/>
                </a:lnTo>
                <a:lnTo>
                  <a:pt x="1516650" y="356470"/>
                </a:lnTo>
                <a:lnTo>
                  <a:pt x="1539267" y="349308"/>
                </a:lnTo>
                <a:lnTo>
                  <a:pt x="1559873" y="337371"/>
                </a:lnTo>
                <a:lnTo>
                  <a:pt x="1576792" y="322168"/>
                </a:lnTo>
                <a:close/>
              </a:path>
              <a:path extrusionOk="0" h="452754" w="4555490">
                <a:moveTo>
                  <a:pt x="1595678" y="155304"/>
                </a:moveTo>
                <a:lnTo>
                  <a:pt x="1479960" y="155304"/>
                </a:lnTo>
                <a:lnTo>
                  <a:pt x="1494378" y="156560"/>
                </a:lnTo>
                <a:lnTo>
                  <a:pt x="1507477" y="160330"/>
                </a:lnTo>
                <a:lnTo>
                  <a:pt x="1538513" y="185931"/>
                </a:lnTo>
                <a:lnTo>
                  <a:pt x="1549821" y="226171"/>
                </a:lnTo>
                <a:lnTo>
                  <a:pt x="1548565" y="241060"/>
                </a:lnTo>
                <a:lnTo>
                  <a:pt x="1529717" y="277436"/>
                </a:lnTo>
                <a:lnTo>
                  <a:pt x="1494378" y="295812"/>
                </a:lnTo>
                <a:lnTo>
                  <a:pt x="1479960" y="297038"/>
                </a:lnTo>
                <a:lnTo>
                  <a:pt x="1596008" y="297038"/>
                </a:lnTo>
                <a:lnTo>
                  <a:pt x="1605610" y="277939"/>
                </a:lnTo>
                <a:lnTo>
                  <a:pt x="1612396" y="253186"/>
                </a:lnTo>
                <a:lnTo>
                  <a:pt x="1614657" y="226171"/>
                </a:lnTo>
                <a:lnTo>
                  <a:pt x="1612396" y="199564"/>
                </a:lnTo>
                <a:lnTo>
                  <a:pt x="1605610" y="175031"/>
                </a:lnTo>
                <a:lnTo>
                  <a:pt x="1595678" y="155304"/>
                </a:lnTo>
                <a:close/>
              </a:path>
              <a:path extrusionOk="0" h="452754" w="4555490">
                <a:moveTo>
                  <a:pt x="1492022" y="93484"/>
                </a:moveTo>
                <a:lnTo>
                  <a:pt x="1467143" y="95777"/>
                </a:lnTo>
                <a:lnTo>
                  <a:pt x="1445280" y="102656"/>
                </a:lnTo>
                <a:lnTo>
                  <a:pt x="1426432" y="114122"/>
                </a:lnTo>
                <a:lnTo>
                  <a:pt x="1410601" y="130174"/>
                </a:lnTo>
                <a:lnTo>
                  <a:pt x="1576239" y="130174"/>
                </a:lnTo>
                <a:lnTo>
                  <a:pt x="1559685" y="115253"/>
                </a:lnTo>
                <a:lnTo>
                  <a:pt x="1539015" y="103159"/>
                </a:lnTo>
                <a:lnTo>
                  <a:pt x="1516461" y="95902"/>
                </a:lnTo>
                <a:lnTo>
                  <a:pt x="1492022" y="93484"/>
                </a:lnTo>
                <a:close/>
              </a:path>
              <a:path extrusionOk="0" h="452754" w="4555490">
                <a:moveTo>
                  <a:pt x="1769447" y="93484"/>
                </a:moveTo>
                <a:lnTo>
                  <a:pt x="1722705" y="103159"/>
                </a:lnTo>
                <a:lnTo>
                  <a:pt x="1682999" y="132184"/>
                </a:lnTo>
                <a:lnTo>
                  <a:pt x="1656236" y="175031"/>
                </a:lnTo>
                <a:lnTo>
                  <a:pt x="1647315" y="226171"/>
                </a:lnTo>
                <a:lnTo>
                  <a:pt x="1649545" y="252997"/>
                </a:lnTo>
                <a:lnTo>
                  <a:pt x="1667387" y="300242"/>
                </a:lnTo>
                <a:lnTo>
                  <a:pt x="1701973" y="337371"/>
                </a:lnTo>
                <a:lnTo>
                  <a:pt x="1745196" y="356470"/>
                </a:lnTo>
                <a:lnTo>
                  <a:pt x="1769447" y="358858"/>
                </a:lnTo>
                <a:lnTo>
                  <a:pt x="1794357" y="356565"/>
                </a:lnTo>
                <a:lnTo>
                  <a:pt x="1816315" y="349685"/>
                </a:lnTo>
                <a:lnTo>
                  <a:pt x="1835319" y="338220"/>
                </a:lnTo>
                <a:lnTo>
                  <a:pt x="1851371" y="322168"/>
                </a:lnTo>
                <a:lnTo>
                  <a:pt x="1916207" y="322168"/>
                </a:lnTo>
                <a:lnTo>
                  <a:pt x="1916207" y="297038"/>
                </a:lnTo>
                <a:lnTo>
                  <a:pt x="1781509" y="297038"/>
                </a:lnTo>
                <a:lnTo>
                  <a:pt x="1767091" y="295812"/>
                </a:lnTo>
                <a:lnTo>
                  <a:pt x="1731752" y="277436"/>
                </a:lnTo>
                <a:lnTo>
                  <a:pt x="1713375" y="241060"/>
                </a:lnTo>
                <a:lnTo>
                  <a:pt x="1712150" y="226171"/>
                </a:lnTo>
                <a:lnTo>
                  <a:pt x="1713375" y="211312"/>
                </a:lnTo>
                <a:lnTo>
                  <a:pt x="1731752" y="175408"/>
                </a:lnTo>
                <a:lnTo>
                  <a:pt x="1767091" y="156560"/>
                </a:lnTo>
                <a:lnTo>
                  <a:pt x="1781509" y="155304"/>
                </a:lnTo>
                <a:lnTo>
                  <a:pt x="1916207" y="155304"/>
                </a:lnTo>
                <a:lnTo>
                  <a:pt x="1916207" y="130174"/>
                </a:lnTo>
                <a:lnTo>
                  <a:pt x="1851371" y="130174"/>
                </a:lnTo>
                <a:lnTo>
                  <a:pt x="1835319" y="114122"/>
                </a:lnTo>
                <a:lnTo>
                  <a:pt x="1816315" y="102656"/>
                </a:lnTo>
                <a:lnTo>
                  <a:pt x="1794357" y="95777"/>
                </a:lnTo>
                <a:lnTo>
                  <a:pt x="1769447" y="93484"/>
                </a:lnTo>
                <a:close/>
              </a:path>
              <a:path extrusionOk="0" h="452754" w="4555490">
                <a:moveTo>
                  <a:pt x="1916207" y="322168"/>
                </a:moveTo>
                <a:lnTo>
                  <a:pt x="1851371" y="322168"/>
                </a:lnTo>
                <a:lnTo>
                  <a:pt x="1851371" y="351821"/>
                </a:lnTo>
                <a:lnTo>
                  <a:pt x="1916207" y="351821"/>
                </a:lnTo>
                <a:lnTo>
                  <a:pt x="1916207" y="322168"/>
                </a:lnTo>
                <a:close/>
              </a:path>
              <a:path extrusionOk="0" h="452754" w="4555490">
                <a:moveTo>
                  <a:pt x="1916207" y="155304"/>
                </a:moveTo>
                <a:lnTo>
                  <a:pt x="1781509" y="155304"/>
                </a:lnTo>
                <a:lnTo>
                  <a:pt x="1795928" y="156560"/>
                </a:lnTo>
                <a:lnTo>
                  <a:pt x="1809027" y="160330"/>
                </a:lnTo>
                <a:lnTo>
                  <a:pt x="1840063" y="185931"/>
                </a:lnTo>
                <a:lnTo>
                  <a:pt x="1851371" y="226171"/>
                </a:lnTo>
                <a:lnTo>
                  <a:pt x="1850115" y="241060"/>
                </a:lnTo>
                <a:lnTo>
                  <a:pt x="1831267" y="277436"/>
                </a:lnTo>
                <a:lnTo>
                  <a:pt x="1795928" y="295812"/>
                </a:lnTo>
                <a:lnTo>
                  <a:pt x="1781509" y="297038"/>
                </a:lnTo>
                <a:lnTo>
                  <a:pt x="1916207" y="297038"/>
                </a:lnTo>
                <a:lnTo>
                  <a:pt x="1916207" y="155304"/>
                </a:lnTo>
                <a:close/>
              </a:path>
              <a:path extrusionOk="0" h="452754" w="4555490">
                <a:moveTo>
                  <a:pt x="1916207" y="100520"/>
                </a:moveTo>
                <a:lnTo>
                  <a:pt x="1851371" y="100520"/>
                </a:lnTo>
                <a:lnTo>
                  <a:pt x="1851371" y="130174"/>
                </a:lnTo>
                <a:lnTo>
                  <a:pt x="1916207" y="130174"/>
                </a:lnTo>
                <a:lnTo>
                  <a:pt x="1916207" y="100520"/>
                </a:lnTo>
                <a:close/>
              </a:path>
              <a:path extrusionOk="0" h="452754" w="4555490">
                <a:moveTo>
                  <a:pt x="2039835" y="100520"/>
                </a:moveTo>
                <a:lnTo>
                  <a:pt x="1975000" y="100520"/>
                </a:lnTo>
                <a:lnTo>
                  <a:pt x="1975000" y="351821"/>
                </a:lnTo>
                <a:lnTo>
                  <a:pt x="2175035" y="351821"/>
                </a:lnTo>
                <a:lnTo>
                  <a:pt x="2175035" y="419170"/>
                </a:lnTo>
                <a:lnTo>
                  <a:pt x="2238363" y="419170"/>
                </a:lnTo>
                <a:lnTo>
                  <a:pt x="2238363" y="291006"/>
                </a:lnTo>
                <a:lnTo>
                  <a:pt x="2039835" y="291006"/>
                </a:lnTo>
                <a:lnTo>
                  <a:pt x="2039835" y="100520"/>
                </a:lnTo>
                <a:close/>
              </a:path>
              <a:path extrusionOk="0" h="452754" w="4555490">
                <a:moveTo>
                  <a:pt x="2196145" y="100520"/>
                </a:moveTo>
                <a:lnTo>
                  <a:pt x="2131309" y="100520"/>
                </a:lnTo>
                <a:lnTo>
                  <a:pt x="2131309" y="291006"/>
                </a:lnTo>
                <a:lnTo>
                  <a:pt x="2196145" y="291006"/>
                </a:lnTo>
                <a:lnTo>
                  <a:pt x="2196145" y="100520"/>
                </a:lnTo>
                <a:close/>
              </a:path>
              <a:path extrusionOk="0" h="452754" w="4555490">
                <a:moveTo>
                  <a:pt x="2342638" y="100520"/>
                </a:moveTo>
                <a:lnTo>
                  <a:pt x="2279310" y="100520"/>
                </a:lnTo>
                <a:lnTo>
                  <a:pt x="2279310" y="351821"/>
                </a:lnTo>
                <a:lnTo>
                  <a:pt x="2327560" y="351821"/>
                </a:lnTo>
                <a:lnTo>
                  <a:pt x="2417391" y="243259"/>
                </a:lnTo>
                <a:lnTo>
                  <a:pt x="2342638" y="243259"/>
                </a:lnTo>
                <a:lnTo>
                  <a:pt x="2342638" y="100520"/>
                </a:lnTo>
                <a:close/>
              </a:path>
              <a:path extrusionOk="0" h="452754" w="4555490">
                <a:moveTo>
                  <a:pt x="2508999" y="209082"/>
                </a:moveTo>
                <a:lnTo>
                  <a:pt x="2445671" y="209082"/>
                </a:lnTo>
                <a:lnTo>
                  <a:pt x="2445671" y="351821"/>
                </a:lnTo>
                <a:lnTo>
                  <a:pt x="2508999" y="351821"/>
                </a:lnTo>
                <a:lnTo>
                  <a:pt x="2508999" y="209082"/>
                </a:lnTo>
                <a:close/>
              </a:path>
              <a:path extrusionOk="0" h="452754" w="4555490">
                <a:moveTo>
                  <a:pt x="2508999" y="100520"/>
                </a:moveTo>
                <a:lnTo>
                  <a:pt x="2460749" y="100520"/>
                </a:lnTo>
                <a:lnTo>
                  <a:pt x="2342638" y="243259"/>
                </a:lnTo>
                <a:lnTo>
                  <a:pt x="2417391" y="243259"/>
                </a:lnTo>
                <a:lnTo>
                  <a:pt x="2445671" y="209082"/>
                </a:lnTo>
                <a:lnTo>
                  <a:pt x="2508999" y="209082"/>
                </a:lnTo>
                <a:lnTo>
                  <a:pt x="2508999" y="100520"/>
                </a:lnTo>
                <a:close/>
              </a:path>
              <a:path extrusionOk="0" h="452754" w="4555490">
                <a:moveTo>
                  <a:pt x="2769948" y="100520"/>
                </a:moveTo>
                <a:lnTo>
                  <a:pt x="2652339" y="100520"/>
                </a:lnTo>
                <a:lnTo>
                  <a:pt x="2632769" y="102122"/>
                </a:lnTo>
                <a:lnTo>
                  <a:pt x="2586498" y="126153"/>
                </a:lnTo>
                <a:lnTo>
                  <a:pt x="2562939" y="170162"/>
                </a:lnTo>
                <a:lnTo>
                  <a:pt x="2561368" y="186968"/>
                </a:lnTo>
                <a:lnTo>
                  <a:pt x="2562247" y="199344"/>
                </a:lnTo>
                <a:lnTo>
                  <a:pt x="2583325" y="244296"/>
                </a:lnTo>
                <a:lnTo>
                  <a:pt x="2614141" y="265876"/>
                </a:lnTo>
                <a:lnTo>
                  <a:pt x="2551316" y="351821"/>
                </a:lnTo>
                <a:lnTo>
                  <a:pt x="2626204" y="351821"/>
                </a:lnTo>
                <a:lnTo>
                  <a:pt x="2684003" y="273415"/>
                </a:lnTo>
                <a:lnTo>
                  <a:pt x="2769948" y="273415"/>
                </a:lnTo>
                <a:lnTo>
                  <a:pt x="2769948" y="218632"/>
                </a:lnTo>
                <a:lnTo>
                  <a:pt x="2647983" y="218632"/>
                </a:lnTo>
                <a:lnTo>
                  <a:pt x="2640109" y="215951"/>
                </a:lnTo>
                <a:lnTo>
                  <a:pt x="2633743" y="210590"/>
                </a:lnTo>
                <a:lnTo>
                  <a:pt x="2627711" y="205229"/>
                </a:lnTo>
                <a:lnTo>
                  <a:pt x="2624696" y="198025"/>
                </a:lnTo>
                <a:lnTo>
                  <a:pt x="2624696" y="179596"/>
                </a:lnTo>
                <a:lnTo>
                  <a:pt x="2627711" y="172225"/>
                </a:lnTo>
                <a:lnTo>
                  <a:pt x="2640109" y="161167"/>
                </a:lnTo>
                <a:lnTo>
                  <a:pt x="2647983" y="158319"/>
                </a:lnTo>
                <a:lnTo>
                  <a:pt x="2769948" y="158319"/>
                </a:lnTo>
                <a:lnTo>
                  <a:pt x="2769948" y="100520"/>
                </a:lnTo>
                <a:close/>
              </a:path>
              <a:path extrusionOk="0" h="452754" w="4555490">
                <a:moveTo>
                  <a:pt x="2769948" y="273415"/>
                </a:moveTo>
                <a:lnTo>
                  <a:pt x="2706620" y="273415"/>
                </a:lnTo>
                <a:lnTo>
                  <a:pt x="2706620" y="351821"/>
                </a:lnTo>
                <a:lnTo>
                  <a:pt x="2769948" y="351821"/>
                </a:lnTo>
                <a:lnTo>
                  <a:pt x="2769948" y="273415"/>
                </a:lnTo>
                <a:close/>
              </a:path>
              <a:path extrusionOk="0" h="452754" w="4555490">
                <a:moveTo>
                  <a:pt x="2769948" y="158319"/>
                </a:moveTo>
                <a:lnTo>
                  <a:pt x="2706620" y="158319"/>
                </a:lnTo>
                <a:lnTo>
                  <a:pt x="2706620" y="218632"/>
                </a:lnTo>
                <a:lnTo>
                  <a:pt x="2769948" y="218632"/>
                </a:lnTo>
                <a:lnTo>
                  <a:pt x="2769948" y="158319"/>
                </a:lnTo>
                <a:close/>
              </a:path>
              <a:path extrusionOk="0" h="452754" w="4555490">
                <a:moveTo>
                  <a:pt x="3074301" y="93484"/>
                </a:moveTo>
                <a:lnTo>
                  <a:pt x="3022156" y="103033"/>
                </a:lnTo>
                <a:lnTo>
                  <a:pt x="2979309" y="131681"/>
                </a:lnTo>
                <a:lnTo>
                  <a:pt x="2951038" y="174654"/>
                </a:lnTo>
                <a:lnTo>
                  <a:pt x="2941614" y="226171"/>
                </a:lnTo>
                <a:lnTo>
                  <a:pt x="2943970" y="253186"/>
                </a:lnTo>
                <a:lnTo>
                  <a:pt x="2962818" y="300430"/>
                </a:lnTo>
                <a:lnTo>
                  <a:pt x="2999570" y="337371"/>
                </a:lnTo>
                <a:lnTo>
                  <a:pt x="3047067" y="356470"/>
                </a:lnTo>
                <a:lnTo>
                  <a:pt x="3074301" y="358858"/>
                </a:lnTo>
                <a:lnTo>
                  <a:pt x="3092238" y="357758"/>
                </a:lnTo>
                <a:lnTo>
                  <a:pt x="3141147" y="341267"/>
                </a:lnTo>
                <a:lnTo>
                  <a:pt x="3178748" y="307812"/>
                </a:lnTo>
                <a:lnTo>
                  <a:pt x="3187246" y="294525"/>
                </a:lnTo>
                <a:lnTo>
                  <a:pt x="3073799" y="294525"/>
                </a:lnTo>
                <a:lnTo>
                  <a:pt x="3059851" y="293331"/>
                </a:lnTo>
                <a:lnTo>
                  <a:pt x="3025549" y="275426"/>
                </a:lnTo>
                <a:lnTo>
                  <a:pt x="3007644" y="240181"/>
                </a:lnTo>
                <a:lnTo>
                  <a:pt x="3006450" y="226171"/>
                </a:lnTo>
                <a:lnTo>
                  <a:pt x="3006764" y="218789"/>
                </a:lnTo>
                <a:lnTo>
                  <a:pt x="3021277" y="181659"/>
                </a:lnTo>
                <a:lnTo>
                  <a:pt x="3053066" y="160141"/>
                </a:lnTo>
                <a:lnTo>
                  <a:pt x="3073799" y="157314"/>
                </a:lnTo>
                <a:lnTo>
                  <a:pt x="3186271" y="157314"/>
                </a:lnTo>
                <a:lnTo>
                  <a:pt x="3178183" y="144058"/>
                </a:lnTo>
                <a:lnTo>
                  <a:pt x="3141147" y="111075"/>
                </a:lnTo>
                <a:lnTo>
                  <a:pt x="3092238" y="94583"/>
                </a:lnTo>
                <a:lnTo>
                  <a:pt x="3074301" y="93484"/>
                </a:lnTo>
                <a:close/>
              </a:path>
              <a:path extrusionOk="0" h="452754" w="4555490">
                <a:moveTo>
                  <a:pt x="3131598" y="261353"/>
                </a:moveTo>
                <a:lnTo>
                  <a:pt x="3100656" y="289718"/>
                </a:lnTo>
                <a:lnTo>
                  <a:pt x="3073799" y="294525"/>
                </a:lnTo>
                <a:lnTo>
                  <a:pt x="3187246" y="294525"/>
                </a:lnTo>
                <a:lnTo>
                  <a:pt x="3187889" y="293519"/>
                </a:lnTo>
                <a:lnTo>
                  <a:pt x="3131598" y="261353"/>
                </a:lnTo>
                <a:close/>
              </a:path>
              <a:path extrusionOk="0" h="452754" w="4555490">
                <a:moveTo>
                  <a:pt x="3186271" y="157314"/>
                </a:moveTo>
                <a:lnTo>
                  <a:pt x="3073799" y="157314"/>
                </a:lnTo>
                <a:lnTo>
                  <a:pt x="3083097" y="157880"/>
                </a:lnTo>
                <a:lnTo>
                  <a:pt x="3091892" y="159576"/>
                </a:lnTo>
                <a:lnTo>
                  <a:pt x="3126823" y="183606"/>
                </a:lnTo>
                <a:lnTo>
                  <a:pt x="3131095" y="190988"/>
                </a:lnTo>
                <a:lnTo>
                  <a:pt x="3186884" y="158319"/>
                </a:lnTo>
                <a:lnTo>
                  <a:pt x="3186271" y="157314"/>
                </a:lnTo>
                <a:close/>
              </a:path>
              <a:path extrusionOk="0" h="452754" w="4555490">
                <a:moveTo>
                  <a:pt x="3287471" y="100520"/>
                </a:moveTo>
                <a:lnTo>
                  <a:pt x="3224143" y="100520"/>
                </a:lnTo>
                <a:lnTo>
                  <a:pt x="3224143" y="351821"/>
                </a:lnTo>
                <a:lnTo>
                  <a:pt x="3272393" y="351821"/>
                </a:lnTo>
                <a:lnTo>
                  <a:pt x="3362225" y="243259"/>
                </a:lnTo>
                <a:lnTo>
                  <a:pt x="3287471" y="243259"/>
                </a:lnTo>
                <a:lnTo>
                  <a:pt x="3287471" y="100520"/>
                </a:lnTo>
                <a:close/>
              </a:path>
              <a:path extrusionOk="0" h="452754" w="4555490">
                <a:moveTo>
                  <a:pt x="3453833" y="209082"/>
                </a:moveTo>
                <a:lnTo>
                  <a:pt x="3390505" y="209082"/>
                </a:lnTo>
                <a:lnTo>
                  <a:pt x="3390505" y="351821"/>
                </a:lnTo>
                <a:lnTo>
                  <a:pt x="3453833" y="351821"/>
                </a:lnTo>
                <a:lnTo>
                  <a:pt x="3453833" y="209082"/>
                </a:lnTo>
                <a:close/>
              </a:path>
              <a:path extrusionOk="0" h="452754" w="4555490">
                <a:moveTo>
                  <a:pt x="3453833" y="100520"/>
                </a:moveTo>
                <a:lnTo>
                  <a:pt x="3405583" y="100520"/>
                </a:lnTo>
                <a:lnTo>
                  <a:pt x="3287471" y="243259"/>
                </a:lnTo>
                <a:lnTo>
                  <a:pt x="3362225" y="243259"/>
                </a:lnTo>
                <a:lnTo>
                  <a:pt x="3390505" y="209082"/>
                </a:lnTo>
                <a:lnTo>
                  <a:pt x="3453833" y="209082"/>
                </a:lnTo>
                <a:lnTo>
                  <a:pt x="3453833" y="100520"/>
                </a:lnTo>
                <a:close/>
              </a:path>
              <a:path extrusionOk="0" h="452754" w="4555490">
                <a:moveTo>
                  <a:pt x="3632858" y="93484"/>
                </a:moveTo>
                <a:lnTo>
                  <a:pt x="3580713" y="103033"/>
                </a:lnTo>
                <a:lnTo>
                  <a:pt x="3537865" y="131681"/>
                </a:lnTo>
                <a:lnTo>
                  <a:pt x="3509594" y="174654"/>
                </a:lnTo>
                <a:lnTo>
                  <a:pt x="3500171" y="226171"/>
                </a:lnTo>
                <a:lnTo>
                  <a:pt x="3502526" y="253186"/>
                </a:lnTo>
                <a:lnTo>
                  <a:pt x="3521374" y="300430"/>
                </a:lnTo>
                <a:lnTo>
                  <a:pt x="3558127" y="337371"/>
                </a:lnTo>
                <a:lnTo>
                  <a:pt x="3605623" y="356470"/>
                </a:lnTo>
                <a:lnTo>
                  <a:pt x="3632858" y="358858"/>
                </a:lnTo>
                <a:lnTo>
                  <a:pt x="3650794" y="357758"/>
                </a:lnTo>
                <a:lnTo>
                  <a:pt x="3699704" y="341267"/>
                </a:lnTo>
                <a:lnTo>
                  <a:pt x="3737305" y="307812"/>
                </a:lnTo>
                <a:lnTo>
                  <a:pt x="3745803" y="294525"/>
                </a:lnTo>
                <a:lnTo>
                  <a:pt x="3632355" y="294525"/>
                </a:lnTo>
                <a:lnTo>
                  <a:pt x="3618408" y="293331"/>
                </a:lnTo>
                <a:lnTo>
                  <a:pt x="3584105" y="275426"/>
                </a:lnTo>
                <a:lnTo>
                  <a:pt x="3566200" y="240181"/>
                </a:lnTo>
                <a:lnTo>
                  <a:pt x="3565006" y="226171"/>
                </a:lnTo>
                <a:lnTo>
                  <a:pt x="3565320" y="218789"/>
                </a:lnTo>
                <a:lnTo>
                  <a:pt x="3579833" y="181659"/>
                </a:lnTo>
                <a:lnTo>
                  <a:pt x="3611623" y="160141"/>
                </a:lnTo>
                <a:lnTo>
                  <a:pt x="3632355" y="157314"/>
                </a:lnTo>
                <a:lnTo>
                  <a:pt x="3744827" y="157314"/>
                </a:lnTo>
                <a:lnTo>
                  <a:pt x="3736739" y="144058"/>
                </a:lnTo>
                <a:lnTo>
                  <a:pt x="3699704" y="111075"/>
                </a:lnTo>
                <a:lnTo>
                  <a:pt x="3650794" y="94583"/>
                </a:lnTo>
                <a:lnTo>
                  <a:pt x="3632858" y="93484"/>
                </a:lnTo>
                <a:close/>
              </a:path>
              <a:path extrusionOk="0" h="452754" w="4555490">
                <a:moveTo>
                  <a:pt x="3690154" y="261353"/>
                </a:moveTo>
                <a:lnTo>
                  <a:pt x="3659213" y="289718"/>
                </a:lnTo>
                <a:lnTo>
                  <a:pt x="3632355" y="294525"/>
                </a:lnTo>
                <a:lnTo>
                  <a:pt x="3745803" y="294525"/>
                </a:lnTo>
                <a:lnTo>
                  <a:pt x="3746446" y="293519"/>
                </a:lnTo>
                <a:lnTo>
                  <a:pt x="3690154" y="261353"/>
                </a:lnTo>
                <a:close/>
              </a:path>
              <a:path extrusionOk="0" h="452754" w="4555490">
                <a:moveTo>
                  <a:pt x="3744827" y="157314"/>
                </a:moveTo>
                <a:lnTo>
                  <a:pt x="3632355" y="157314"/>
                </a:lnTo>
                <a:lnTo>
                  <a:pt x="3641653" y="157880"/>
                </a:lnTo>
                <a:lnTo>
                  <a:pt x="3650449" y="159576"/>
                </a:lnTo>
                <a:lnTo>
                  <a:pt x="3685379" y="183606"/>
                </a:lnTo>
                <a:lnTo>
                  <a:pt x="3689651" y="190988"/>
                </a:lnTo>
                <a:lnTo>
                  <a:pt x="3745440" y="158319"/>
                </a:lnTo>
                <a:lnTo>
                  <a:pt x="3744827" y="157314"/>
                </a:lnTo>
                <a:close/>
              </a:path>
              <a:path extrusionOk="0" h="452754" w="4555490">
                <a:moveTo>
                  <a:pt x="3898884" y="162843"/>
                </a:moveTo>
                <a:lnTo>
                  <a:pt x="3834048" y="162843"/>
                </a:lnTo>
                <a:lnTo>
                  <a:pt x="3834048" y="351821"/>
                </a:lnTo>
                <a:lnTo>
                  <a:pt x="3898884" y="351821"/>
                </a:lnTo>
                <a:lnTo>
                  <a:pt x="3898884" y="162843"/>
                </a:lnTo>
                <a:close/>
              </a:path>
              <a:path extrusionOk="0" h="452754" w="4555490">
                <a:moveTo>
                  <a:pt x="3977289" y="100520"/>
                </a:moveTo>
                <a:lnTo>
                  <a:pt x="3754637" y="100520"/>
                </a:lnTo>
                <a:lnTo>
                  <a:pt x="3754637" y="162843"/>
                </a:lnTo>
                <a:lnTo>
                  <a:pt x="3977289" y="162843"/>
                </a:lnTo>
                <a:lnTo>
                  <a:pt x="3977289" y="100520"/>
                </a:lnTo>
                <a:close/>
              </a:path>
              <a:path extrusionOk="0" h="452754" w="4555490">
                <a:moveTo>
                  <a:pt x="4121717" y="93484"/>
                </a:moveTo>
                <a:lnTo>
                  <a:pt x="4068441" y="103033"/>
                </a:lnTo>
                <a:lnTo>
                  <a:pt x="4026222" y="131681"/>
                </a:lnTo>
                <a:lnTo>
                  <a:pt x="3998328" y="174403"/>
                </a:lnTo>
                <a:lnTo>
                  <a:pt x="3989030" y="226171"/>
                </a:lnTo>
                <a:lnTo>
                  <a:pt x="3991386" y="253594"/>
                </a:lnTo>
                <a:lnTo>
                  <a:pt x="4010233" y="301090"/>
                </a:lnTo>
                <a:lnTo>
                  <a:pt x="4047112" y="337654"/>
                </a:lnTo>
                <a:lnTo>
                  <a:pt x="4097121" y="356502"/>
                </a:lnTo>
                <a:lnTo>
                  <a:pt x="4126743" y="358858"/>
                </a:lnTo>
                <a:lnTo>
                  <a:pt x="4160731" y="355497"/>
                </a:lnTo>
                <a:lnTo>
                  <a:pt x="4190322" y="345413"/>
                </a:lnTo>
                <a:lnTo>
                  <a:pt x="4215515" y="328607"/>
                </a:lnTo>
                <a:lnTo>
                  <a:pt x="4236310" y="305079"/>
                </a:lnTo>
                <a:lnTo>
                  <a:pt x="4227599" y="300053"/>
                </a:lnTo>
                <a:lnTo>
                  <a:pt x="4127748" y="300053"/>
                </a:lnTo>
                <a:lnTo>
                  <a:pt x="4101456" y="297100"/>
                </a:lnTo>
                <a:lnTo>
                  <a:pt x="4080881" y="288242"/>
                </a:lnTo>
                <a:lnTo>
                  <a:pt x="4066022" y="273478"/>
                </a:lnTo>
                <a:lnTo>
                  <a:pt x="4056881" y="252809"/>
                </a:lnTo>
                <a:lnTo>
                  <a:pt x="4246362" y="252809"/>
                </a:lnTo>
                <a:lnTo>
                  <a:pt x="4247032" y="248118"/>
                </a:lnTo>
                <a:lnTo>
                  <a:pt x="4247535" y="243594"/>
                </a:lnTo>
                <a:lnTo>
                  <a:pt x="4247870" y="239238"/>
                </a:lnTo>
                <a:lnTo>
                  <a:pt x="4248540" y="234882"/>
                </a:lnTo>
                <a:lnTo>
                  <a:pt x="4248875" y="230527"/>
                </a:lnTo>
                <a:lnTo>
                  <a:pt x="4248875" y="226171"/>
                </a:lnTo>
                <a:lnTo>
                  <a:pt x="4246884" y="202548"/>
                </a:lnTo>
                <a:lnTo>
                  <a:pt x="4055876" y="202548"/>
                </a:lnTo>
                <a:lnTo>
                  <a:pt x="4059363" y="191177"/>
                </a:lnTo>
                <a:lnTo>
                  <a:pt x="4087603" y="159419"/>
                </a:lnTo>
                <a:lnTo>
                  <a:pt x="4121717" y="151785"/>
                </a:lnTo>
                <a:lnTo>
                  <a:pt x="4228276" y="151785"/>
                </a:lnTo>
                <a:lnTo>
                  <a:pt x="4212688" y="131681"/>
                </a:lnTo>
                <a:lnTo>
                  <a:pt x="4193809" y="114970"/>
                </a:lnTo>
                <a:lnTo>
                  <a:pt x="4172354" y="103033"/>
                </a:lnTo>
                <a:lnTo>
                  <a:pt x="4148324" y="95871"/>
                </a:lnTo>
                <a:lnTo>
                  <a:pt x="4121717" y="93484"/>
                </a:lnTo>
                <a:close/>
              </a:path>
              <a:path extrusionOk="0" h="452754" w="4555490">
                <a:moveTo>
                  <a:pt x="4184040" y="274923"/>
                </a:moveTo>
                <a:lnTo>
                  <a:pt x="4173359" y="285918"/>
                </a:lnTo>
                <a:lnTo>
                  <a:pt x="4160417" y="293771"/>
                </a:lnTo>
                <a:lnTo>
                  <a:pt x="4145214" y="298483"/>
                </a:lnTo>
                <a:lnTo>
                  <a:pt x="4127748" y="300053"/>
                </a:lnTo>
                <a:lnTo>
                  <a:pt x="4227599" y="300053"/>
                </a:lnTo>
                <a:lnTo>
                  <a:pt x="4184040" y="274923"/>
                </a:lnTo>
                <a:close/>
              </a:path>
              <a:path extrusionOk="0" h="452754" w="4555490">
                <a:moveTo>
                  <a:pt x="4228276" y="151785"/>
                </a:moveTo>
                <a:lnTo>
                  <a:pt x="4121717" y="151785"/>
                </a:lnTo>
                <a:lnTo>
                  <a:pt x="4132680" y="152571"/>
                </a:lnTo>
                <a:lnTo>
                  <a:pt x="4142952" y="154927"/>
                </a:lnTo>
                <a:lnTo>
                  <a:pt x="4175621" y="180183"/>
                </a:lnTo>
                <a:lnTo>
                  <a:pt x="4184040" y="202548"/>
                </a:lnTo>
                <a:lnTo>
                  <a:pt x="4246884" y="202548"/>
                </a:lnTo>
                <a:lnTo>
                  <a:pt x="4246614" y="199344"/>
                </a:lnTo>
                <a:lnTo>
                  <a:pt x="4239828" y="174654"/>
                </a:lnTo>
                <a:lnTo>
                  <a:pt x="4228520" y="152100"/>
                </a:lnTo>
                <a:lnTo>
                  <a:pt x="4228276" y="151785"/>
                </a:lnTo>
                <a:close/>
              </a:path>
              <a:path extrusionOk="0" h="452754" w="4555490">
                <a:moveTo>
                  <a:pt x="4357968" y="100520"/>
                </a:moveTo>
                <a:lnTo>
                  <a:pt x="4294137" y="100520"/>
                </a:lnTo>
                <a:lnTo>
                  <a:pt x="4294137" y="351821"/>
                </a:lnTo>
                <a:lnTo>
                  <a:pt x="4356460" y="351821"/>
                </a:lnTo>
                <a:lnTo>
                  <a:pt x="4356460" y="204056"/>
                </a:lnTo>
                <a:lnTo>
                  <a:pt x="4423541" y="204056"/>
                </a:lnTo>
                <a:lnTo>
                  <a:pt x="4357968" y="100520"/>
                </a:lnTo>
                <a:close/>
              </a:path>
              <a:path extrusionOk="0" h="452754" w="4555490">
                <a:moveTo>
                  <a:pt x="4555490" y="205061"/>
                </a:moveTo>
                <a:lnTo>
                  <a:pt x="4492665" y="205061"/>
                </a:lnTo>
                <a:lnTo>
                  <a:pt x="4492665" y="351821"/>
                </a:lnTo>
                <a:lnTo>
                  <a:pt x="4555490" y="351821"/>
                </a:lnTo>
                <a:lnTo>
                  <a:pt x="4555490" y="205061"/>
                </a:lnTo>
                <a:close/>
              </a:path>
              <a:path extrusionOk="0" h="452754" w="4555490">
                <a:moveTo>
                  <a:pt x="4423541" y="204056"/>
                </a:moveTo>
                <a:lnTo>
                  <a:pt x="4356460" y="204056"/>
                </a:lnTo>
                <a:lnTo>
                  <a:pt x="4420793" y="305582"/>
                </a:lnTo>
                <a:lnTo>
                  <a:pt x="4428835" y="305582"/>
                </a:lnTo>
                <a:lnTo>
                  <a:pt x="4492027" y="206067"/>
                </a:lnTo>
                <a:lnTo>
                  <a:pt x="4424814" y="206067"/>
                </a:lnTo>
                <a:lnTo>
                  <a:pt x="4423541" y="204056"/>
                </a:lnTo>
                <a:close/>
              </a:path>
              <a:path extrusionOk="0" h="452754" w="4555490">
                <a:moveTo>
                  <a:pt x="4555490" y="100520"/>
                </a:moveTo>
                <a:lnTo>
                  <a:pt x="4491660" y="100520"/>
                </a:lnTo>
                <a:lnTo>
                  <a:pt x="4424814" y="206067"/>
                </a:lnTo>
                <a:lnTo>
                  <a:pt x="4492027" y="206067"/>
                </a:lnTo>
                <a:lnTo>
                  <a:pt x="4492665" y="205061"/>
                </a:lnTo>
                <a:lnTo>
                  <a:pt x="4555490" y="205061"/>
                </a:lnTo>
                <a:lnTo>
                  <a:pt x="4555490" y="100520"/>
                </a:lnTo>
                <a:close/>
              </a:path>
            </a:pathLst>
          </a:custGeom>
          <a:solidFill>
            <a:srgbClr val="42465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307" name="Google Shape;3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2719196"/>
            <a:ext cx="95243" cy="9524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6"/>
          <p:cNvSpPr/>
          <p:nvPr/>
        </p:nvSpPr>
        <p:spPr>
          <a:xfrm>
            <a:off x="731901" y="2718663"/>
            <a:ext cx="552799" cy="104545"/>
          </a:xfrm>
          <a:custGeom>
            <a:rect b="b" l="l" r="r" t="t"/>
            <a:pathLst>
              <a:path extrusionOk="0" h="229870" w="1215389">
                <a:moveTo>
                  <a:pt x="108059" y="3266"/>
                </a:moveTo>
                <a:lnTo>
                  <a:pt x="0" y="3266"/>
                </a:lnTo>
                <a:lnTo>
                  <a:pt x="0" y="179177"/>
                </a:lnTo>
                <a:lnTo>
                  <a:pt x="66594" y="179177"/>
                </a:lnTo>
                <a:lnTo>
                  <a:pt x="78264" y="178219"/>
                </a:lnTo>
                <a:lnTo>
                  <a:pt x="114090" y="155681"/>
                </a:lnTo>
                <a:lnTo>
                  <a:pt x="116087" y="152037"/>
                </a:lnTo>
                <a:lnTo>
                  <a:pt x="28899" y="152037"/>
                </a:lnTo>
                <a:lnTo>
                  <a:pt x="28899" y="98258"/>
                </a:lnTo>
                <a:lnTo>
                  <a:pt x="116087" y="98258"/>
                </a:lnTo>
                <a:lnTo>
                  <a:pt x="114090" y="94614"/>
                </a:lnTo>
                <a:lnTo>
                  <a:pt x="78264" y="72076"/>
                </a:lnTo>
                <a:lnTo>
                  <a:pt x="66594" y="71118"/>
                </a:lnTo>
                <a:lnTo>
                  <a:pt x="28899" y="71118"/>
                </a:lnTo>
                <a:lnTo>
                  <a:pt x="28899" y="30910"/>
                </a:lnTo>
                <a:lnTo>
                  <a:pt x="108059" y="30910"/>
                </a:lnTo>
                <a:lnTo>
                  <a:pt x="108059" y="3266"/>
                </a:lnTo>
                <a:close/>
              </a:path>
              <a:path extrusionOk="0" h="229870" w="1215389">
                <a:moveTo>
                  <a:pt x="116087" y="98258"/>
                </a:moveTo>
                <a:lnTo>
                  <a:pt x="74636" y="98258"/>
                </a:lnTo>
                <a:lnTo>
                  <a:pt x="81254" y="100771"/>
                </a:lnTo>
                <a:lnTo>
                  <a:pt x="86447" y="105797"/>
                </a:lnTo>
                <a:lnTo>
                  <a:pt x="91641" y="110656"/>
                </a:lnTo>
                <a:lnTo>
                  <a:pt x="94237" y="117106"/>
                </a:lnTo>
                <a:lnTo>
                  <a:pt x="94237" y="133189"/>
                </a:lnTo>
                <a:lnTo>
                  <a:pt x="91641" y="139723"/>
                </a:lnTo>
                <a:lnTo>
                  <a:pt x="86447" y="144749"/>
                </a:lnTo>
                <a:lnTo>
                  <a:pt x="81254" y="149608"/>
                </a:lnTo>
                <a:lnTo>
                  <a:pt x="74636" y="152037"/>
                </a:lnTo>
                <a:lnTo>
                  <a:pt x="116087" y="152037"/>
                </a:lnTo>
                <a:lnTo>
                  <a:pt x="119116" y="146508"/>
                </a:lnTo>
                <a:lnTo>
                  <a:pt x="122132" y="136330"/>
                </a:lnTo>
                <a:lnTo>
                  <a:pt x="123137" y="125148"/>
                </a:lnTo>
                <a:lnTo>
                  <a:pt x="122132" y="113965"/>
                </a:lnTo>
                <a:lnTo>
                  <a:pt x="119116" y="103787"/>
                </a:lnTo>
                <a:lnTo>
                  <a:pt x="116087" y="98258"/>
                </a:lnTo>
                <a:close/>
              </a:path>
              <a:path extrusionOk="0" h="229870" w="1215389">
                <a:moveTo>
                  <a:pt x="171880" y="53527"/>
                </a:moveTo>
                <a:lnTo>
                  <a:pt x="145242" y="53527"/>
                </a:lnTo>
                <a:lnTo>
                  <a:pt x="145242" y="179177"/>
                </a:lnTo>
                <a:lnTo>
                  <a:pt x="166100" y="179177"/>
                </a:lnTo>
                <a:lnTo>
                  <a:pt x="203122" y="133189"/>
                </a:lnTo>
                <a:lnTo>
                  <a:pt x="171880" y="133189"/>
                </a:lnTo>
                <a:lnTo>
                  <a:pt x="171880" y="53527"/>
                </a:lnTo>
                <a:close/>
              </a:path>
              <a:path extrusionOk="0" h="229870" w="1215389">
                <a:moveTo>
                  <a:pt x="257071" y="99264"/>
                </a:moveTo>
                <a:lnTo>
                  <a:pt x="230433" y="99264"/>
                </a:lnTo>
                <a:lnTo>
                  <a:pt x="230433" y="179177"/>
                </a:lnTo>
                <a:lnTo>
                  <a:pt x="257071" y="179177"/>
                </a:lnTo>
                <a:lnTo>
                  <a:pt x="257071" y="99264"/>
                </a:lnTo>
                <a:close/>
              </a:path>
              <a:path extrusionOk="0" h="229870" w="1215389">
                <a:moveTo>
                  <a:pt x="257071" y="53527"/>
                </a:moveTo>
                <a:lnTo>
                  <a:pt x="236213" y="53527"/>
                </a:lnTo>
                <a:lnTo>
                  <a:pt x="171880" y="133189"/>
                </a:lnTo>
                <a:lnTo>
                  <a:pt x="203122" y="133189"/>
                </a:lnTo>
                <a:lnTo>
                  <a:pt x="230433" y="99264"/>
                </a:lnTo>
                <a:lnTo>
                  <a:pt x="257071" y="99264"/>
                </a:lnTo>
                <a:lnTo>
                  <a:pt x="257071" y="53527"/>
                </a:lnTo>
                <a:close/>
              </a:path>
              <a:path extrusionOk="0" h="229870" w="1215389">
                <a:moveTo>
                  <a:pt x="343597" y="79662"/>
                </a:moveTo>
                <a:lnTo>
                  <a:pt x="316456" y="79662"/>
                </a:lnTo>
                <a:lnTo>
                  <a:pt x="316456" y="179177"/>
                </a:lnTo>
                <a:lnTo>
                  <a:pt x="343597" y="179177"/>
                </a:lnTo>
                <a:lnTo>
                  <a:pt x="343597" y="79662"/>
                </a:lnTo>
                <a:close/>
              </a:path>
              <a:path extrusionOk="0" h="229870" w="1215389">
                <a:moveTo>
                  <a:pt x="384559" y="53527"/>
                </a:moveTo>
                <a:lnTo>
                  <a:pt x="275243" y="53527"/>
                </a:lnTo>
                <a:lnTo>
                  <a:pt x="275243" y="79662"/>
                </a:lnTo>
                <a:lnTo>
                  <a:pt x="384559" y="79662"/>
                </a:lnTo>
                <a:lnTo>
                  <a:pt x="384559" y="53527"/>
                </a:lnTo>
                <a:close/>
              </a:path>
              <a:path extrusionOk="0" h="229870" w="1215389">
                <a:moveTo>
                  <a:pt x="430064" y="53527"/>
                </a:moveTo>
                <a:lnTo>
                  <a:pt x="402924" y="53527"/>
                </a:lnTo>
                <a:lnTo>
                  <a:pt x="402924" y="229438"/>
                </a:lnTo>
                <a:lnTo>
                  <a:pt x="430064" y="229438"/>
                </a:lnTo>
                <a:lnTo>
                  <a:pt x="430064" y="161335"/>
                </a:lnTo>
                <a:lnTo>
                  <a:pt x="519869" y="161335"/>
                </a:lnTo>
                <a:lnTo>
                  <a:pt x="523663" y="156560"/>
                </a:lnTo>
                <a:lnTo>
                  <a:pt x="469770" y="156560"/>
                </a:lnTo>
                <a:lnTo>
                  <a:pt x="461587" y="155853"/>
                </a:lnTo>
                <a:lnTo>
                  <a:pt x="430771" y="124661"/>
                </a:lnTo>
                <a:lnTo>
                  <a:pt x="430064" y="116352"/>
                </a:lnTo>
                <a:lnTo>
                  <a:pt x="430771" y="108059"/>
                </a:lnTo>
                <a:lnTo>
                  <a:pt x="461587" y="76866"/>
                </a:lnTo>
                <a:lnTo>
                  <a:pt x="469770" y="76144"/>
                </a:lnTo>
                <a:lnTo>
                  <a:pt x="523472" y="76144"/>
                </a:lnTo>
                <a:lnTo>
                  <a:pt x="519871" y="71620"/>
                </a:lnTo>
                <a:lnTo>
                  <a:pt x="430064" y="71620"/>
                </a:lnTo>
                <a:lnTo>
                  <a:pt x="430064" y="53527"/>
                </a:lnTo>
                <a:close/>
              </a:path>
              <a:path extrusionOk="0" h="229870" w="1215389">
                <a:moveTo>
                  <a:pt x="519869" y="161335"/>
                </a:moveTo>
                <a:lnTo>
                  <a:pt x="430064" y="161335"/>
                </a:lnTo>
                <a:lnTo>
                  <a:pt x="438561" y="170570"/>
                </a:lnTo>
                <a:lnTo>
                  <a:pt x="448723" y="177167"/>
                </a:lnTo>
                <a:lnTo>
                  <a:pt x="460550" y="181125"/>
                </a:lnTo>
                <a:lnTo>
                  <a:pt x="474042" y="182444"/>
                </a:lnTo>
                <a:lnTo>
                  <a:pt x="486513" y="181251"/>
                </a:lnTo>
                <a:lnTo>
                  <a:pt x="498041" y="177670"/>
                </a:lnTo>
                <a:lnTo>
                  <a:pt x="508627" y="171701"/>
                </a:lnTo>
                <a:lnTo>
                  <a:pt x="518271" y="163345"/>
                </a:lnTo>
                <a:lnTo>
                  <a:pt x="519869" y="161335"/>
                </a:lnTo>
                <a:close/>
              </a:path>
              <a:path extrusionOk="0" h="229870" w="1215389">
                <a:moveTo>
                  <a:pt x="523472" y="76144"/>
                </a:moveTo>
                <a:lnTo>
                  <a:pt x="469770" y="76144"/>
                </a:lnTo>
                <a:lnTo>
                  <a:pt x="477953" y="76866"/>
                </a:lnTo>
                <a:lnTo>
                  <a:pt x="485413" y="79034"/>
                </a:lnTo>
                <a:lnTo>
                  <a:pt x="509475" y="116352"/>
                </a:lnTo>
                <a:lnTo>
                  <a:pt x="508769" y="124661"/>
                </a:lnTo>
                <a:lnTo>
                  <a:pt x="477953" y="155853"/>
                </a:lnTo>
                <a:lnTo>
                  <a:pt x="469770" y="156560"/>
                </a:lnTo>
                <a:lnTo>
                  <a:pt x="523663" y="156560"/>
                </a:lnTo>
                <a:lnTo>
                  <a:pt x="526297" y="153246"/>
                </a:lnTo>
                <a:lnTo>
                  <a:pt x="532030" y="142048"/>
                </a:lnTo>
                <a:lnTo>
                  <a:pt x="535469" y="129749"/>
                </a:lnTo>
                <a:lnTo>
                  <a:pt x="536616" y="116352"/>
                </a:lnTo>
                <a:lnTo>
                  <a:pt x="535469" y="103064"/>
                </a:lnTo>
                <a:lnTo>
                  <a:pt x="532030" y="90845"/>
                </a:lnTo>
                <a:lnTo>
                  <a:pt x="526297" y="79693"/>
                </a:lnTo>
                <a:lnTo>
                  <a:pt x="523472" y="76144"/>
                </a:lnTo>
                <a:close/>
              </a:path>
              <a:path extrusionOk="0" h="229870" w="1215389">
                <a:moveTo>
                  <a:pt x="474042" y="50260"/>
                </a:moveTo>
                <a:lnTo>
                  <a:pt x="460550" y="51595"/>
                </a:lnTo>
                <a:lnTo>
                  <a:pt x="448723" y="55600"/>
                </a:lnTo>
                <a:lnTo>
                  <a:pt x="438561" y="62275"/>
                </a:lnTo>
                <a:lnTo>
                  <a:pt x="430064" y="71620"/>
                </a:lnTo>
                <a:lnTo>
                  <a:pt x="519871" y="71620"/>
                </a:lnTo>
                <a:lnTo>
                  <a:pt x="486419" y="51469"/>
                </a:lnTo>
                <a:lnTo>
                  <a:pt x="474042" y="50260"/>
                </a:lnTo>
                <a:close/>
              </a:path>
              <a:path extrusionOk="0" h="229870" w="1215389">
                <a:moveTo>
                  <a:pt x="587852" y="53527"/>
                </a:moveTo>
                <a:lnTo>
                  <a:pt x="561214" y="53527"/>
                </a:lnTo>
                <a:lnTo>
                  <a:pt x="561214" y="179177"/>
                </a:lnTo>
                <a:lnTo>
                  <a:pt x="582072" y="179177"/>
                </a:lnTo>
                <a:lnTo>
                  <a:pt x="619094" y="133189"/>
                </a:lnTo>
                <a:lnTo>
                  <a:pt x="587852" y="133189"/>
                </a:lnTo>
                <a:lnTo>
                  <a:pt x="587852" y="53527"/>
                </a:lnTo>
                <a:close/>
              </a:path>
              <a:path extrusionOk="0" h="229870" w="1215389">
                <a:moveTo>
                  <a:pt x="673043" y="99264"/>
                </a:moveTo>
                <a:lnTo>
                  <a:pt x="646405" y="99264"/>
                </a:lnTo>
                <a:lnTo>
                  <a:pt x="646405" y="179177"/>
                </a:lnTo>
                <a:lnTo>
                  <a:pt x="673043" y="179177"/>
                </a:lnTo>
                <a:lnTo>
                  <a:pt x="673043" y="99264"/>
                </a:lnTo>
                <a:close/>
              </a:path>
              <a:path extrusionOk="0" h="229870" w="1215389">
                <a:moveTo>
                  <a:pt x="673043" y="53527"/>
                </a:moveTo>
                <a:lnTo>
                  <a:pt x="652185" y="53527"/>
                </a:lnTo>
                <a:lnTo>
                  <a:pt x="587852" y="133189"/>
                </a:lnTo>
                <a:lnTo>
                  <a:pt x="619094" y="133189"/>
                </a:lnTo>
                <a:lnTo>
                  <a:pt x="646405" y="99264"/>
                </a:lnTo>
                <a:lnTo>
                  <a:pt x="673043" y="99264"/>
                </a:lnTo>
                <a:lnTo>
                  <a:pt x="673043" y="53527"/>
                </a:lnTo>
                <a:close/>
              </a:path>
              <a:path extrusionOk="0" h="229870" w="1215389">
                <a:moveTo>
                  <a:pt x="731675" y="53527"/>
                </a:moveTo>
                <a:lnTo>
                  <a:pt x="704534" y="53527"/>
                </a:lnTo>
                <a:lnTo>
                  <a:pt x="704534" y="179177"/>
                </a:lnTo>
                <a:lnTo>
                  <a:pt x="731675" y="179177"/>
                </a:lnTo>
                <a:lnTo>
                  <a:pt x="731675" y="121127"/>
                </a:lnTo>
                <a:lnTo>
                  <a:pt x="763705" y="121127"/>
                </a:lnTo>
                <a:lnTo>
                  <a:pt x="758313" y="115095"/>
                </a:lnTo>
                <a:lnTo>
                  <a:pt x="763729" y="109064"/>
                </a:lnTo>
                <a:lnTo>
                  <a:pt x="731675" y="109064"/>
                </a:lnTo>
                <a:lnTo>
                  <a:pt x="731675" y="53527"/>
                </a:lnTo>
                <a:close/>
              </a:path>
              <a:path extrusionOk="0" h="229870" w="1215389">
                <a:moveTo>
                  <a:pt x="763705" y="121127"/>
                </a:moveTo>
                <a:lnTo>
                  <a:pt x="731675" y="121127"/>
                </a:lnTo>
                <a:lnTo>
                  <a:pt x="783192" y="179177"/>
                </a:lnTo>
                <a:lnTo>
                  <a:pt x="815610" y="179177"/>
                </a:lnTo>
                <a:lnTo>
                  <a:pt x="763705" y="121127"/>
                </a:lnTo>
                <a:close/>
              </a:path>
              <a:path extrusionOk="0" h="229870" w="1215389">
                <a:moveTo>
                  <a:pt x="813599" y="53527"/>
                </a:moveTo>
                <a:lnTo>
                  <a:pt x="780427" y="53527"/>
                </a:lnTo>
                <a:lnTo>
                  <a:pt x="731675" y="109064"/>
                </a:lnTo>
                <a:lnTo>
                  <a:pt x="763729" y="109064"/>
                </a:lnTo>
                <a:lnTo>
                  <a:pt x="813599" y="53527"/>
                </a:lnTo>
                <a:close/>
              </a:path>
              <a:path extrusionOk="0" h="229870" w="1215389">
                <a:moveTo>
                  <a:pt x="883111" y="50260"/>
                </a:moveTo>
                <a:lnTo>
                  <a:pt x="845746" y="61003"/>
                </a:lnTo>
                <a:lnTo>
                  <a:pt x="821480" y="90531"/>
                </a:lnTo>
                <a:lnTo>
                  <a:pt x="816768" y="116352"/>
                </a:lnTo>
                <a:lnTo>
                  <a:pt x="817946" y="129749"/>
                </a:lnTo>
                <a:lnTo>
                  <a:pt x="845746" y="171701"/>
                </a:lnTo>
                <a:lnTo>
                  <a:pt x="883111" y="182444"/>
                </a:lnTo>
                <a:lnTo>
                  <a:pt x="892080" y="181895"/>
                </a:lnTo>
                <a:lnTo>
                  <a:pt x="929853" y="163283"/>
                </a:lnTo>
                <a:lnTo>
                  <a:pt x="935890" y="155806"/>
                </a:lnTo>
                <a:lnTo>
                  <a:pt x="882860" y="155806"/>
                </a:lnTo>
                <a:lnTo>
                  <a:pt x="874897" y="155099"/>
                </a:lnTo>
                <a:lnTo>
                  <a:pt x="844599" y="124331"/>
                </a:lnTo>
                <a:lnTo>
                  <a:pt x="843908" y="116352"/>
                </a:lnTo>
                <a:lnTo>
                  <a:pt x="844599" y="108373"/>
                </a:lnTo>
                <a:lnTo>
                  <a:pt x="874897" y="77604"/>
                </a:lnTo>
                <a:lnTo>
                  <a:pt x="882860" y="76898"/>
                </a:lnTo>
                <a:lnTo>
                  <a:pt x="935714" y="76898"/>
                </a:lnTo>
                <a:lnTo>
                  <a:pt x="934911" y="75547"/>
                </a:lnTo>
                <a:lnTo>
                  <a:pt x="900640" y="52459"/>
                </a:lnTo>
                <a:lnTo>
                  <a:pt x="892080" y="50809"/>
                </a:lnTo>
                <a:lnTo>
                  <a:pt x="883111" y="50260"/>
                </a:lnTo>
                <a:close/>
              </a:path>
              <a:path extrusionOk="0" h="229870" w="1215389">
                <a:moveTo>
                  <a:pt x="916283" y="136456"/>
                </a:moveTo>
                <a:lnTo>
                  <a:pt x="913268" y="142320"/>
                </a:lnTo>
                <a:lnTo>
                  <a:pt x="908828" y="147011"/>
                </a:lnTo>
                <a:lnTo>
                  <a:pt x="897100" y="154047"/>
                </a:lnTo>
                <a:lnTo>
                  <a:pt x="890399" y="155806"/>
                </a:lnTo>
                <a:lnTo>
                  <a:pt x="935890" y="155806"/>
                </a:lnTo>
                <a:lnTo>
                  <a:pt x="939654" y="149775"/>
                </a:lnTo>
                <a:lnTo>
                  <a:pt x="916283" y="136456"/>
                </a:lnTo>
                <a:close/>
              </a:path>
              <a:path extrusionOk="0" h="229870" w="1215389">
                <a:moveTo>
                  <a:pt x="935714" y="76898"/>
                </a:moveTo>
                <a:lnTo>
                  <a:pt x="890399" y="76898"/>
                </a:lnTo>
                <a:lnTo>
                  <a:pt x="897017" y="78657"/>
                </a:lnTo>
                <a:lnTo>
                  <a:pt x="902713" y="82175"/>
                </a:lnTo>
                <a:lnTo>
                  <a:pt x="908577" y="85526"/>
                </a:lnTo>
                <a:lnTo>
                  <a:pt x="912932" y="90217"/>
                </a:lnTo>
                <a:lnTo>
                  <a:pt x="915780" y="96248"/>
                </a:lnTo>
                <a:lnTo>
                  <a:pt x="939152" y="82678"/>
                </a:lnTo>
                <a:lnTo>
                  <a:pt x="935714" y="76898"/>
                </a:lnTo>
                <a:close/>
              </a:path>
              <a:path extrusionOk="0" h="229870" w="1215389">
                <a:moveTo>
                  <a:pt x="1058301" y="28145"/>
                </a:moveTo>
                <a:lnTo>
                  <a:pt x="1016550" y="28145"/>
                </a:lnTo>
                <a:lnTo>
                  <a:pt x="1023084" y="30574"/>
                </a:lnTo>
                <a:lnTo>
                  <a:pt x="1028110" y="35433"/>
                </a:lnTo>
                <a:lnTo>
                  <a:pt x="1033136" y="40124"/>
                </a:lnTo>
                <a:lnTo>
                  <a:pt x="1035649" y="46742"/>
                </a:lnTo>
                <a:lnTo>
                  <a:pt x="1035649" y="55286"/>
                </a:lnTo>
                <a:lnTo>
                  <a:pt x="1013283" y="93986"/>
                </a:lnTo>
                <a:lnTo>
                  <a:pt x="951966" y="156560"/>
                </a:lnTo>
                <a:lnTo>
                  <a:pt x="951966" y="179177"/>
                </a:lnTo>
                <a:lnTo>
                  <a:pt x="1067816" y="179177"/>
                </a:lnTo>
                <a:lnTo>
                  <a:pt x="1067816" y="151283"/>
                </a:lnTo>
                <a:lnTo>
                  <a:pt x="994938" y="151283"/>
                </a:lnTo>
                <a:lnTo>
                  <a:pt x="1034644" y="111577"/>
                </a:lnTo>
                <a:lnTo>
                  <a:pt x="1047727" y="96499"/>
                </a:lnTo>
                <a:lnTo>
                  <a:pt x="1057073" y="81924"/>
                </a:lnTo>
                <a:lnTo>
                  <a:pt x="1062680" y="67851"/>
                </a:lnTo>
                <a:lnTo>
                  <a:pt x="1064549" y="54281"/>
                </a:lnTo>
                <a:lnTo>
                  <a:pt x="1063512" y="42469"/>
                </a:lnTo>
                <a:lnTo>
                  <a:pt x="1060402" y="31915"/>
                </a:lnTo>
                <a:lnTo>
                  <a:pt x="1058301" y="28145"/>
                </a:lnTo>
                <a:close/>
              </a:path>
              <a:path extrusionOk="0" h="229870" w="1215389">
                <a:moveTo>
                  <a:pt x="1008257" y="0"/>
                </a:moveTo>
                <a:lnTo>
                  <a:pt x="967719" y="14104"/>
                </a:lnTo>
                <a:lnTo>
                  <a:pt x="951463" y="35684"/>
                </a:lnTo>
                <a:lnTo>
                  <a:pt x="975840" y="50008"/>
                </a:lnTo>
                <a:lnTo>
                  <a:pt x="981839" y="40443"/>
                </a:lnTo>
                <a:lnTo>
                  <a:pt x="989284" y="33611"/>
                </a:lnTo>
                <a:lnTo>
                  <a:pt x="998174" y="29512"/>
                </a:lnTo>
                <a:lnTo>
                  <a:pt x="1008509" y="28145"/>
                </a:lnTo>
                <a:lnTo>
                  <a:pt x="1058301" y="28145"/>
                </a:lnTo>
                <a:lnTo>
                  <a:pt x="1055219" y="22617"/>
                </a:lnTo>
                <a:lnTo>
                  <a:pt x="1047963" y="14575"/>
                </a:lnTo>
                <a:lnTo>
                  <a:pt x="1039356" y="8198"/>
                </a:lnTo>
                <a:lnTo>
                  <a:pt x="1029869" y="3643"/>
                </a:lnTo>
                <a:lnTo>
                  <a:pt x="1019503" y="910"/>
                </a:lnTo>
                <a:lnTo>
                  <a:pt x="1008257" y="0"/>
                </a:lnTo>
                <a:close/>
              </a:path>
              <a:path extrusionOk="0" h="229870" w="1215389">
                <a:moveTo>
                  <a:pt x="1194886" y="147513"/>
                </a:moveTo>
                <a:lnTo>
                  <a:pt x="1165735" y="147513"/>
                </a:lnTo>
                <a:lnTo>
                  <a:pt x="1165735" y="179177"/>
                </a:lnTo>
                <a:lnTo>
                  <a:pt x="1194886" y="179177"/>
                </a:lnTo>
                <a:lnTo>
                  <a:pt x="1194886" y="147513"/>
                </a:lnTo>
                <a:close/>
              </a:path>
              <a:path extrusionOk="0" h="229870" w="1215389">
                <a:moveTo>
                  <a:pt x="1171264" y="3266"/>
                </a:moveTo>
                <a:lnTo>
                  <a:pt x="1139851" y="3266"/>
                </a:lnTo>
                <a:lnTo>
                  <a:pt x="1079287" y="120624"/>
                </a:lnTo>
                <a:lnTo>
                  <a:pt x="1079287" y="147513"/>
                </a:lnTo>
                <a:lnTo>
                  <a:pt x="1214990" y="147513"/>
                </a:lnTo>
                <a:lnTo>
                  <a:pt x="1214990" y="120624"/>
                </a:lnTo>
                <a:lnTo>
                  <a:pt x="1110700" y="120624"/>
                </a:lnTo>
                <a:lnTo>
                  <a:pt x="1171264" y="3266"/>
                </a:lnTo>
                <a:close/>
              </a:path>
              <a:path extrusionOk="0" h="229870" w="1215389">
                <a:moveTo>
                  <a:pt x="1194886" y="74887"/>
                </a:moveTo>
                <a:lnTo>
                  <a:pt x="1165735" y="74887"/>
                </a:lnTo>
                <a:lnTo>
                  <a:pt x="1165735" y="120624"/>
                </a:lnTo>
                <a:lnTo>
                  <a:pt x="1194886" y="120624"/>
                </a:lnTo>
                <a:lnTo>
                  <a:pt x="1194886" y="74887"/>
                </a:lnTo>
                <a:close/>
              </a:path>
            </a:pathLst>
          </a:custGeom>
          <a:solidFill>
            <a:srgbClr val="707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309" name="Google Shape;3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3014451"/>
            <a:ext cx="95243" cy="9524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6"/>
          <p:cNvSpPr/>
          <p:nvPr/>
        </p:nvSpPr>
        <p:spPr>
          <a:xfrm>
            <a:off x="725386" y="3013917"/>
            <a:ext cx="121304" cy="83174"/>
          </a:xfrm>
          <a:custGeom>
            <a:rect b="b" l="l" r="r" t="t"/>
            <a:pathLst>
              <a:path extrusionOk="0" h="182879" w="266700">
                <a:moveTo>
                  <a:pt x="71369" y="34176"/>
                </a:moveTo>
                <a:lnTo>
                  <a:pt x="42469" y="34176"/>
                </a:lnTo>
                <a:lnTo>
                  <a:pt x="42469" y="179177"/>
                </a:lnTo>
                <a:lnTo>
                  <a:pt x="71369" y="179177"/>
                </a:lnTo>
                <a:lnTo>
                  <a:pt x="71369" y="34176"/>
                </a:lnTo>
                <a:close/>
              </a:path>
              <a:path extrusionOk="0" h="182879" w="266700">
                <a:moveTo>
                  <a:pt x="71369" y="3266"/>
                </a:moveTo>
                <a:lnTo>
                  <a:pt x="46239" y="3266"/>
                </a:lnTo>
                <a:lnTo>
                  <a:pt x="0" y="19601"/>
                </a:lnTo>
                <a:lnTo>
                  <a:pt x="7036" y="44229"/>
                </a:lnTo>
                <a:lnTo>
                  <a:pt x="42469" y="34176"/>
                </a:lnTo>
                <a:lnTo>
                  <a:pt x="71369" y="34176"/>
                </a:lnTo>
                <a:lnTo>
                  <a:pt x="71369" y="3266"/>
                </a:lnTo>
                <a:close/>
              </a:path>
              <a:path extrusionOk="0" h="182879" w="266700">
                <a:moveTo>
                  <a:pt x="199048" y="0"/>
                </a:moveTo>
                <a:lnTo>
                  <a:pt x="191006" y="0"/>
                </a:lnTo>
                <a:lnTo>
                  <a:pt x="171907" y="1649"/>
                </a:lnTo>
                <a:lnTo>
                  <a:pt x="125165" y="26386"/>
                </a:lnTo>
                <a:lnTo>
                  <a:pt x="100663" y="72657"/>
                </a:lnTo>
                <a:lnTo>
                  <a:pt x="99030" y="91222"/>
                </a:lnTo>
                <a:lnTo>
                  <a:pt x="100663" y="109708"/>
                </a:lnTo>
                <a:lnTo>
                  <a:pt x="125165" y="156309"/>
                </a:lnTo>
                <a:lnTo>
                  <a:pt x="172001" y="180811"/>
                </a:lnTo>
                <a:lnTo>
                  <a:pt x="191006" y="182444"/>
                </a:lnTo>
                <a:lnTo>
                  <a:pt x="202817" y="181737"/>
                </a:lnTo>
                <a:lnTo>
                  <a:pt x="244926" y="164775"/>
                </a:lnTo>
                <a:lnTo>
                  <a:pt x="256227" y="154298"/>
                </a:lnTo>
                <a:lnTo>
                  <a:pt x="191006" y="154298"/>
                </a:lnTo>
                <a:lnTo>
                  <a:pt x="177687" y="153183"/>
                </a:lnTo>
                <a:lnTo>
                  <a:pt x="137683" y="127032"/>
                </a:lnTo>
                <a:lnTo>
                  <a:pt x="127930" y="91222"/>
                </a:lnTo>
                <a:lnTo>
                  <a:pt x="129013" y="78123"/>
                </a:lnTo>
                <a:lnTo>
                  <a:pt x="154819" y="38182"/>
                </a:lnTo>
                <a:lnTo>
                  <a:pt x="191006" y="28145"/>
                </a:lnTo>
                <a:lnTo>
                  <a:pt x="256579" y="28145"/>
                </a:lnTo>
                <a:lnTo>
                  <a:pt x="252826" y="24627"/>
                </a:lnTo>
                <a:lnTo>
                  <a:pt x="214126" y="3015"/>
                </a:lnTo>
                <a:lnTo>
                  <a:pt x="206754" y="1005"/>
                </a:lnTo>
                <a:lnTo>
                  <a:pt x="199048" y="0"/>
                </a:lnTo>
                <a:close/>
              </a:path>
              <a:path extrusionOk="0" h="182879" w="266700">
                <a:moveTo>
                  <a:pt x="241518" y="125901"/>
                </a:moveTo>
                <a:lnTo>
                  <a:pt x="206838" y="152414"/>
                </a:lnTo>
                <a:lnTo>
                  <a:pt x="191006" y="154298"/>
                </a:lnTo>
                <a:lnTo>
                  <a:pt x="256227" y="154298"/>
                </a:lnTo>
                <a:lnTo>
                  <a:pt x="260632" y="149320"/>
                </a:lnTo>
                <a:lnTo>
                  <a:pt x="266648" y="140226"/>
                </a:lnTo>
                <a:lnTo>
                  <a:pt x="241518" y="125901"/>
                </a:lnTo>
                <a:close/>
              </a:path>
              <a:path extrusionOk="0" h="182879" w="266700">
                <a:moveTo>
                  <a:pt x="256579" y="28145"/>
                </a:moveTo>
                <a:lnTo>
                  <a:pt x="191006" y="28145"/>
                </a:lnTo>
                <a:lnTo>
                  <a:pt x="199095" y="28632"/>
                </a:lnTo>
                <a:lnTo>
                  <a:pt x="206775" y="30093"/>
                </a:lnTo>
                <a:lnTo>
                  <a:pt x="241518" y="56542"/>
                </a:lnTo>
                <a:lnTo>
                  <a:pt x="266648" y="41967"/>
                </a:lnTo>
                <a:lnTo>
                  <a:pt x="262795" y="35433"/>
                </a:lnTo>
                <a:lnTo>
                  <a:pt x="258187" y="29653"/>
                </a:lnTo>
                <a:lnTo>
                  <a:pt x="256579" y="28145"/>
                </a:lnTo>
                <a:close/>
              </a:path>
            </a:pathLst>
          </a:custGeom>
          <a:solidFill>
            <a:srgbClr val="707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311" name="Google Shape;31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3309705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00" y="3309172"/>
            <a:ext cx="1395584" cy="10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6512" y="2719196"/>
            <a:ext cx="95243" cy="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2163" y="2720149"/>
            <a:ext cx="1085491" cy="81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6512" y="3014451"/>
            <a:ext cx="95243" cy="9524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6"/>
          <p:cNvSpPr/>
          <p:nvPr/>
        </p:nvSpPr>
        <p:spPr>
          <a:xfrm>
            <a:off x="2825877" y="3015403"/>
            <a:ext cx="570706" cy="103101"/>
          </a:xfrm>
          <a:custGeom>
            <a:rect b="b" l="l" r="r" t="t"/>
            <a:pathLst>
              <a:path extrusionOk="0" h="226695" w="1254759">
                <a:moveTo>
                  <a:pt x="184504" y="46993"/>
                </a:moveTo>
                <a:lnTo>
                  <a:pt x="146620" y="57736"/>
                </a:lnTo>
                <a:lnTo>
                  <a:pt x="119322" y="99688"/>
                </a:lnTo>
                <a:lnTo>
                  <a:pt x="118160" y="113085"/>
                </a:lnTo>
                <a:lnTo>
                  <a:pt x="119338" y="126797"/>
                </a:lnTo>
                <a:lnTo>
                  <a:pt x="137008" y="160581"/>
                </a:lnTo>
                <a:lnTo>
                  <a:pt x="172017" y="178015"/>
                </a:lnTo>
                <a:lnTo>
                  <a:pt x="186514" y="179177"/>
                </a:lnTo>
                <a:lnTo>
                  <a:pt x="203713" y="177465"/>
                </a:lnTo>
                <a:lnTo>
                  <a:pt x="218618" y="172329"/>
                </a:lnTo>
                <a:lnTo>
                  <a:pt x="231230" y="163769"/>
                </a:lnTo>
                <a:lnTo>
                  <a:pt x="239385" y="154298"/>
                </a:lnTo>
                <a:lnTo>
                  <a:pt x="186765" y="154298"/>
                </a:lnTo>
                <a:lnTo>
                  <a:pt x="179164" y="153827"/>
                </a:lnTo>
                <a:lnTo>
                  <a:pt x="146557" y="124645"/>
                </a:lnTo>
                <a:lnTo>
                  <a:pt x="246575" y="124645"/>
                </a:lnTo>
                <a:lnTo>
                  <a:pt x="246910" y="122299"/>
                </a:lnTo>
                <a:lnTo>
                  <a:pt x="247161" y="120205"/>
                </a:lnTo>
                <a:lnTo>
                  <a:pt x="247497" y="116352"/>
                </a:lnTo>
                <a:lnTo>
                  <a:pt x="247559" y="113085"/>
                </a:lnTo>
                <a:lnTo>
                  <a:pt x="246675" y="102530"/>
                </a:lnTo>
                <a:lnTo>
                  <a:pt x="146306" y="102530"/>
                </a:lnTo>
                <a:lnTo>
                  <a:pt x="148144" y="95745"/>
                </a:lnTo>
                <a:lnTo>
                  <a:pt x="184252" y="71620"/>
                </a:lnTo>
                <a:lnTo>
                  <a:pt x="233779" y="71620"/>
                </a:lnTo>
                <a:lnTo>
                  <a:pt x="229738" y="66343"/>
                </a:lnTo>
                <a:lnTo>
                  <a:pt x="220220" y="57877"/>
                </a:lnTo>
                <a:lnTo>
                  <a:pt x="209508" y="51830"/>
                </a:lnTo>
                <a:lnTo>
                  <a:pt x="197603" y="48202"/>
                </a:lnTo>
                <a:lnTo>
                  <a:pt x="184504" y="46993"/>
                </a:lnTo>
                <a:close/>
              </a:path>
              <a:path extrusionOk="0" h="226695" w="1254759">
                <a:moveTo>
                  <a:pt x="78657" y="27643"/>
                </a:moveTo>
                <a:lnTo>
                  <a:pt x="49757" y="27643"/>
                </a:lnTo>
                <a:lnTo>
                  <a:pt x="49757" y="175910"/>
                </a:lnTo>
                <a:lnTo>
                  <a:pt x="78657" y="175910"/>
                </a:lnTo>
                <a:lnTo>
                  <a:pt x="78657" y="27643"/>
                </a:lnTo>
                <a:close/>
              </a:path>
              <a:path extrusionOk="0" h="226695" w="1254759">
                <a:moveTo>
                  <a:pt x="219183" y="138718"/>
                </a:moveTo>
                <a:lnTo>
                  <a:pt x="213011" y="145534"/>
                </a:lnTo>
                <a:lnTo>
                  <a:pt x="205550" y="150403"/>
                </a:lnTo>
                <a:lnTo>
                  <a:pt x="196802" y="153325"/>
                </a:lnTo>
                <a:lnTo>
                  <a:pt x="186765" y="154298"/>
                </a:lnTo>
                <a:lnTo>
                  <a:pt x="239385" y="154298"/>
                </a:lnTo>
                <a:lnTo>
                  <a:pt x="241549" y="151785"/>
                </a:lnTo>
                <a:lnTo>
                  <a:pt x="219183" y="138718"/>
                </a:lnTo>
                <a:close/>
              </a:path>
              <a:path extrusionOk="0" h="226695" w="1254759">
                <a:moveTo>
                  <a:pt x="233779" y="71620"/>
                </a:moveTo>
                <a:lnTo>
                  <a:pt x="193299" y="71620"/>
                </a:lnTo>
                <a:lnTo>
                  <a:pt x="201090" y="74217"/>
                </a:lnTo>
                <a:lnTo>
                  <a:pt x="207623" y="79411"/>
                </a:lnTo>
                <a:lnTo>
                  <a:pt x="212084" y="83777"/>
                </a:lnTo>
                <a:lnTo>
                  <a:pt x="215665" y="89086"/>
                </a:lnTo>
                <a:lnTo>
                  <a:pt x="218367" y="95337"/>
                </a:lnTo>
                <a:lnTo>
                  <a:pt x="220188" y="102530"/>
                </a:lnTo>
                <a:lnTo>
                  <a:pt x="246675" y="102530"/>
                </a:lnTo>
                <a:lnTo>
                  <a:pt x="246465" y="100033"/>
                </a:lnTo>
                <a:lnTo>
                  <a:pt x="243120" y="87766"/>
                </a:lnTo>
                <a:lnTo>
                  <a:pt x="237544" y="76536"/>
                </a:lnTo>
                <a:lnTo>
                  <a:pt x="233779" y="71620"/>
                </a:lnTo>
                <a:close/>
              </a:path>
              <a:path extrusionOk="0" h="226695" w="1254759">
                <a:moveTo>
                  <a:pt x="128163" y="0"/>
                </a:moveTo>
                <a:lnTo>
                  <a:pt x="0" y="0"/>
                </a:lnTo>
                <a:lnTo>
                  <a:pt x="0" y="27643"/>
                </a:lnTo>
                <a:lnTo>
                  <a:pt x="128163" y="27643"/>
                </a:lnTo>
                <a:lnTo>
                  <a:pt x="128163" y="0"/>
                </a:lnTo>
                <a:close/>
              </a:path>
              <a:path extrusionOk="0" h="226695" w="1254759">
                <a:moveTo>
                  <a:pt x="253235" y="150529"/>
                </a:moveTo>
                <a:lnTo>
                  <a:pt x="253235" y="175910"/>
                </a:lnTo>
                <a:lnTo>
                  <a:pt x="264606" y="176115"/>
                </a:lnTo>
                <a:lnTo>
                  <a:pt x="298873" y="151869"/>
                </a:lnTo>
                <a:lnTo>
                  <a:pt x="260941" y="151869"/>
                </a:lnTo>
                <a:lnTo>
                  <a:pt x="253235" y="150529"/>
                </a:lnTo>
                <a:close/>
              </a:path>
              <a:path extrusionOk="0" h="226695" w="1254759">
                <a:moveTo>
                  <a:pt x="372603" y="76395"/>
                </a:moveTo>
                <a:lnTo>
                  <a:pt x="345462" y="76395"/>
                </a:lnTo>
                <a:lnTo>
                  <a:pt x="345462" y="175910"/>
                </a:lnTo>
                <a:lnTo>
                  <a:pt x="372603" y="175910"/>
                </a:lnTo>
                <a:lnTo>
                  <a:pt x="372603" y="76395"/>
                </a:lnTo>
                <a:close/>
              </a:path>
              <a:path extrusionOk="0" h="226695" w="1254759">
                <a:moveTo>
                  <a:pt x="372603" y="50260"/>
                </a:moveTo>
                <a:lnTo>
                  <a:pt x="276354" y="50260"/>
                </a:lnTo>
                <a:lnTo>
                  <a:pt x="276354" y="133440"/>
                </a:lnTo>
                <a:lnTo>
                  <a:pt x="274428" y="141482"/>
                </a:lnTo>
                <a:lnTo>
                  <a:pt x="270574" y="146006"/>
                </a:lnTo>
                <a:lnTo>
                  <a:pt x="266721" y="150361"/>
                </a:lnTo>
                <a:lnTo>
                  <a:pt x="260941" y="151869"/>
                </a:lnTo>
                <a:lnTo>
                  <a:pt x="298873" y="151869"/>
                </a:lnTo>
                <a:lnTo>
                  <a:pt x="300228" y="148707"/>
                </a:lnTo>
                <a:lnTo>
                  <a:pt x="302678" y="137006"/>
                </a:lnTo>
                <a:lnTo>
                  <a:pt x="303495" y="123137"/>
                </a:lnTo>
                <a:lnTo>
                  <a:pt x="303495" y="76395"/>
                </a:lnTo>
                <a:lnTo>
                  <a:pt x="372603" y="76395"/>
                </a:lnTo>
                <a:lnTo>
                  <a:pt x="372603" y="50260"/>
                </a:lnTo>
                <a:close/>
              </a:path>
              <a:path extrusionOk="0" h="226695" w="1254759">
                <a:moveTo>
                  <a:pt x="463536" y="46993"/>
                </a:moveTo>
                <a:lnTo>
                  <a:pt x="425653" y="57736"/>
                </a:lnTo>
                <a:lnTo>
                  <a:pt x="398355" y="99688"/>
                </a:lnTo>
                <a:lnTo>
                  <a:pt x="397193" y="113085"/>
                </a:lnTo>
                <a:lnTo>
                  <a:pt x="398371" y="126797"/>
                </a:lnTo>
                <a:lnTo>
                  <a:pt x="416040" y="160581"/>
                </a:lnTo>
                <a:lnTo>
                  <a:pt x="451050" y="178015"/>
                </a:lnTo>
                <a:lnTo>
                  <a:pt x="465547" y="179177"/>
                </a:lnTo>
                <a:lnTo>
                  <a:pt x="482745" y="177465"/>
                </a:lnTo>
                <a:lnTo>
                  <a:pt x="497651" y="172329"/>
                </a:lnTo>
                <a:lnTo>
                  <a:pt x="510263" y="163769"/>
                </a:lnTo>
                <a:lnTo>
                  <a:pt x="518418" y="154298"/>
                </a:lnTo>
                <a:lnTo>
                  <a:pt x="465798" y="154298"/>
                </a:lnTo>
                <a:lnTo>
                  <a:pt x="458196" y="153827"/>
                </a:lnTo>
                <a:lnTo>
                  <a:pt x="425590" y="124645"/>
                </a:lnTo>
                <a:lnTo>
                  <a:pt x="525608" y="124645"/>
                </a:lnTo>
                <a:lnTo>
                  <a:pt x="525943" y="122299"/>
                </a:lnTo>
                <a:lnTo>
                  <a:pt x="526194" y="120205"/>
                </a:lnTo>
                <a:lnTo>
                  <a:pt x="526529" y="116352"/>
                </a:lnTo>
                <a:lnTo>
                  <a:pt x="526592" y="113085"/>
                </a:lnTo>
                <a:lnTo>
                  <a:pt x="525707" y="102530"/>
                </a:lnTo>
                <a:lnTo>
                  <a:pt x="425339" y="102530"/>
                </a:lnTo>
                <a:lnTo>
                  <a:pt x="427176" y="95745"/>
                </a:lnTo>
                <a:lnTo>
                  <a:pt x="463285" y="71620"/>
                </a:lnTo>
                <a:lnTo>
                  <a:pt x="512812" y="71620"/>
                </a:lnTo>
                <a:lnTo>
                  <a:pt x="508771" y="66343"/>
                </a:lnTo>
                <a:lnTo>
                  <a:pt x="499253" y="57877"/>
                </a:lnTo>
                <a:lnTo>
                  <a:pt x="488541" y="51830"/>
                </a:lnTo>
                <a:lnTo>
                  <a:pt x="476636" y="48202"/>
                </a:lnTo>
                <a:lnTo>
                  <a:pt x="463536" y="46993"/>
                </a:lnTo>
                <a:close/>
              </a:path>
              <a:path extrusionOk="0" h="226695" w="1254759">
                <a:moveTo>
                  <a:pt x="498216" y="138718"/>
                </a:moveTo>
                <a:lnTo>
                  <a:pt x="492043" y="145534"/>
                </a:lnTo>
                <a:lnTo>
                  <a:pt x="484583" y="150403"/>
                </a:lnTo>
                <a:lnTo>
                  <a:pt x="475834" y="153325"/>
                </a:lnTo>
                <a:lnTo>
                  <a:pt x="465798" y="154298"/>
                </a:lnTo>
                <a:lnTo>
                  <a:pt x="518418" y="154298"/>
                </a:lnTo>
                <a:lnTo>
                  <a:pt x="520582" y="151785"/>
                </a:lnTo>
                <a:lnTo>
                  <a:pt x="498216" y="138718"/>
                </a:lnTo>
                <a:close/>
              </a:path>
              <a:path extrusionOk="0" h="226695" w="1254759">
                <a:moveTo>
                  <a:pt x="512812" y="71620"/>
                </a:moveTo>
                <a:lnTo>
                  <a:pt x="472332" y="71620"/>
                </a:lnTo>
                <a:lnTo>
                  <a:pt x="480122" y="74217"/>
                </a:lnTo>
                <a:lnTo>
                  <a:pt x="486656" y="79411"/>
                </a:lnTo>
                <a:lnTo>
                  <a:pt x="491117" y="83777"/>
                </a:lnTo>
                <a:lnTo>
                  <a:pt x="494698" y="89086"/>
                </a:lnTo>
                <a:lnTo>
                  <a:pt x="497399" y="95337"/>
                </a:lnTo>
                <a:lnTo>
                  <a:pt x="499221" y="102530"/>
                </a:lnTo>
                <a:lnTo>
                  <a:pt x="525707" y="102530"/>
                </a:lnTo>
                <a:lnTo>
                  <a:pt x="525498" y="100033"/>
                </a:lnTo>
                <a:lnTo>
                  <a:pt x="522152" y="87766"/>
                </a:lnTo>
                <a:lnTo>
                  <a:pt x="516577" y="76536"/>
                </a:lnTo>
                <a:lnTo>
                  <a:pt x="512812" y="71620"/>
                </a:lnTo>
                <a:close/>
              </a:path>
              <a:path extrusionOk="0" h="226695" w="1254759">
                <a:moveTo>
                  <a:pt x="632688" y="0"/>
                </a:moveTo>
                <a:lnTo>
                  <a:pt x="606050" y="0"/>
                </a:lnTo>
                <a:lnTo>
                  <a:pt x="606050" y="47998"/>
                </a:lnTo>
                <a:lnTo>
                  <a:pt x="592228" y="50762"/>
                </a:lnTo>
                <a:lnTo>
                  <a:pt x="552334" y="79018"/>
                </a:lnTo>
                <a:lnTo>
                  <a:pt x="542722" y="113085"/>
                </a:lnTo>
                <a:lnTo>
                  <a:pt x="543790" y="125415"/>
                </a:lnTo>
                <a:lnTo>
                  <a:pt x="569108" y="164602"/>
                </a:lnTo>
                <a:lnTo>
                  <a:pt x="606050" y="178172"/>
                </a:lnTo>
                <a:lnTo>
                  <a:pt x="606050" y="226171"/>
                </a:lnTo>
                <a:lnTo>
                  <a:pt x="632688" y="226171"/>
                </a:lnTo>
                <a:lnTo>
                  <a:pt x="632688" y="178172"/>
                </a:lnTo>
                <a:lnTo>
                  <a:pt x="646509" y="175408"/>
                </a:lnTo>
                <a:lnTo>
                  <a:pt x="658823" y="170884"/>
                </a:lnTo>
                <a:lnTo>
                  <a:pt x="669629" y="164602"/>
                </a:lnTo>
                <a:lnTo>
                  <a:pt x="678927" y="156560"/>
                </a:lnTo>
                <a:lnTo>
                  <a:pt x="682322" y="152288"/>
                </a:lnTo>
                <a:lnTo>
                  <a:pt x="606050" y="152288"/>
                </a:lnTo>
                <a:lnTo>
                  <a:pt x="597867" y="150215"/>
                </a:lnTo>
                <a:lnTo>
                  <a:pt x="570208" y="120341"/>
                </a:lnTo>
                <a:lnTo>
                  <a:pt x="569611" y="113085"/>
                </a:lnTo>
                <a:lnTo>
                  <a:pt x="570208" y="105844"/>
                </a:lnTo>
                <a:lnTo>
                  <a:pt x="597867" y="75971"/>
                </a:lnTo>
                <a:lnTo>
                  <a:pt x="606050" y="73882"/>
                </a:lnTo>
                <a:lnTo>
                  <a:pt x="682322" y="73882"/>
                </a:lnTo>
                <a:lnTo>
                  <a:pt x="678927" y="69610"/>
                </a:lnTo>
                <a:lnTo>
                  <a:pt x="669629" y="61568"/>
                </a:lnTo>
                <a:lnTo>
                  <a:pt x="658823" y="55286"/>
                </a:lnTo>
                <a:lnTo>
                  <a:pt x="646509" y="50762"/>
                </a:lnTo>
                <a:lnTo>
                  <a:pt x="632688" y="47998"/>
                </a:lnTo>
                <a:lnTo>
                  <a:pt x="632688" y="0"/>
                </a:lnTo>
                <a:close/>
              </a:path>
              <a:path extrusionOk="0" h="226695" w="1254759">
                <a:moveTo>
                  <a:pt x="632688" y="73882"/>
                </a:moveTo>
                <a:lnTo>
                  <a:pt x="606050" y="73882"/>
                </a:lnTo>
                <a:lnTo>
                  <a:pt x="606050" y="152288"/>
                </a:lnTo>
                <a:lnTo>
                  <a:pt x="632688" y="152288"/>
                </a:lnTo>
                <a:lnTo>
                  <a:pt x="632688" y="73882"/>
                </a:lnTo>
                <a:close/>
              </a:path>
              <a:path extrusionOk="0" h="226695" w="1254759">
                <a:moveTo>
                  <a:pt x="682322" y="73882"/>
                </a:moveTo>
                <a:lnTo>
                  <a:pt x="632688" y="73882"/>
                </a:lnTo>
                <a:lnTo>
                  <a:pt x="640871" y="75971"/>
                </a:lnTo>
                <a:lnTo>
                  <a:pt x="648080" y="78971"/>
                </a:lnTo>
                <a:lnTo>
                  <a:pt x="669126" y="113085"/>
                </a:lnTo>
                <a:lnTo>
                  <a:pt x="668530" y="120341"/>
                </a:lnTo>
                <a:lnTo>
                  <a:pt x="640871" y="150215"/>
                </a:lnTo>
                <a:lnTo>
                  <a:pt x="632688" y="152288"/>
                </a:lnTo>
                <a:lnTo>
                  <a:pt x="682322" y="152288"/>
                </a:lnTo>
                <a:lnTo>
                  <a:pt x="686403" y="147152"/>
                </a:lnTo>
                <a:lnTo>
                  <a:pt x="691744" y="136770"/>
                </a:lnTo>
                <a:lnTo>
                  <a:pt x="694948" y="125415"/>
                </a:lnTo>
                <a:lnTo>
                  <a:pt x="696016" y="113085"/>
                </a:lnTo>
                <a:lnTo>
                  <a:pt x="694948" y="100756"/>
                </a:lnTo>
                <a:lnTo>
                  <a:pt x="691744" y="89400"/>
                </a:lnTo>
                <a:lnTo>
                  <a:pt x="686366" y="78971"/>
                </a:lnTo>
                <a:lnTo>
                  <a:pt x="682322" y="73882"/>
                </a:lnTo>
                <a:close/>
              </a:path>
              <a:path extrusionOk="0" h="226695" w="1254759">
                <a:moveTo>
                  <a:pt x="779872" y="46993"/>
                </a:moveTo>
                <a:lnTo>
                  <a:pt x="742978" y="57736"/>
                </a:lnTo>
                <a:lnTo>
                  <a:pt x="718366" y="87515"/>
                </a:lnTo>
                <a:lnTo>
                  <a:pt x="713528" y="113085"/>
                </a:lnTo>
                <a:lnTo>
                  <a:pt x="714738" y="126388"/>
                </a:lnTo>
                <a:lnTo>
                  <a:pt x="732878" y="160078"/>
                </a:lnTo>
                <a:lnTo>
                  <a:pt x="779872" y="179177"/>
                </a:lnTo>
                <a:lnTo>
                  <a:pt x="793269" y="177984"/>
                </a:lnTo>
                <a:lnTo>
                  <a:pt x="805567" y="174403"/>
                </a:lnTo>
                <a:lnTo>
                  <a:pt x="816766" y="168434"/>
                </a:lnTo>
                <a:lnTo>
                  <a:pt x="826865" y="160078"/>
                </a:lnTo>
                <a:lnTo>
                  <a:pt x="832918" y="152791"/>
                </a:lnTo>
                <a:lnTo>
                  <a:pt x="779872" y="152791"/>
                </a:lnTo>
                <a:lnTo>
                  <a:pt x="771909" y="152084"/>
                </a:lnTo>
                <a:lnTo>
                  <a:pt x="741375" y="121268"/>
                </a:lnTo>
                <a:lnTo>
                  <a:pt x="740669" y="113085"/>
                </a:lnTo>
                <a:lnTo>
                  <a:pt x="741375" y="104902"/>
                </a:lnTo>
                <a:lnTo>
                  <a:pt x="771909" y="74086"/>
                </a:lnTo>
                <a:lnTo>
                  <a:pt x="779872" y="73379"/>
                </a:lnTo>
                <a:lnTo>
                  <a:pt x="832918" y="73379"/>
                </a:lnTo>
                <a:lnTo>
                  <a:pt x="826865" y="66092"/>
                </a:lnTo>
                <a:lnTo>
                  <a:pt x="816766" y="57736"/>
                </a:lnTo>
                <a:lnTo>
                  <a:pt x="805567" y="51768"/>
                </a:lnTo>
                <a:lnTo>
                  <a:pt x="793269" y="48187"/>
                </a:lnTo>
                <a:lnTo>
                  <a:pt x="779872" y="46993"/>
                </a:lnTo>
                <a:close/>
              </a:path>
              <a:path extrusionOk="0" h="226695" w="1254759">
                <a:moveTo>
                  <a:pt x="832918" y="73379"/>
                </a:moveTo>
                <a:lnTo>
                  <a:pt x="779872" y="73379"/>
                </a:lnTo>
                <a:lnTo>
                  <a:pt x="787835" y="74086"/>
                </a:lnTo>
                <a:lnTo>
                  <a:pt x="795138" y="76207"/>
                </a:lnTo>
                <a:lnTo>
                  <a:pt x="819075" y="113085"/>
                </a:lnTo>
                <a:lnTo>
                  <a:pt x="818368" y="121268"/>
                </a:lnTo>
                <a:lnTo>
                  <a:pt x="787835" y="152084"/>
                </a:lnTo>
                <a:lnTo>
                  <a:pt x="779872" y="152791"/>
                </a:lnTo>
                <a:lnTo>
                  <a:pt x="832918" y="152791"/>
                </a:lnTo>
                <a:lnTo>
                  <a:pt x="835331" y="149885"/>
                </a:lnTo>
                <a:lnTo>
                  <a:pt x="841378" y="138655"/>
                </a:lnTo>
                <a:lnTo>
                  <a:pt x="845006" y="126388"/>
                </a:lnTo>
                <a:lnTo>
                  <a:pt x="846215" y="113085"/>
                </a:lnTo>
                <a:lnTo>
                  <a:pt x="845006" y="99782"/>
                </a:lnTo>
                <a:lnTo>
                  <a:pt x="841378" y="87515"/>
                </a:lnTo>
                <a:lnTo>
                  <a:pt x="835331" y="76285"/>
                </a:lnTo>
                <a:lnTo>
                  <a:pt x="832918" y="73379"/>
                </a:lnTo>
                <a:close/>
              </a:path>
              <a:path extrusionOk="0" h="226695" w="1254759">
                <a:moveTo>
                  <a:pt x="897897" y="50260"/>
                </a:moveTo>
                <a:lnTo>
                  <a:pt x="870756" y="50260"/>
                </a:lnTo>
                <a:lnTo>
                  <a:pt x="870756" y="175910"/>
                </a:lnTo>
                <a:lnTo>
                  <a:pt x="897897" y="175910"/>
                </a:lnTo>
                <a:lnTo>
                  <a:pt x="897897" y="125901"/>
                </a:lnTo>
                <a:lnTo>
                  <a:pt x="982585" y="125901"/>
                </a:lnTo>
                <a:lnTo>
                  <a:pt x="982585" y="100269"/>
                </a:lnTo>
                <a:lnTo>
                  <a:pt x="897897" y="100269"/>
                </a:lnTo>
                <a:lnTo>
                  <a:pt x="897897" y="50260"/>
                </a:lnTo>
                <a:close/>
              </a:path>
              <a:path extrusionOk="0" h="226695" w="1254759">
                <a:moveTo>
                  <a:pt x="982585" y="125901"/>
                </a:moveTo>
                <a:lnTo>
                  <a:pt x="955445" y="125901"/>
                </a:lnTo>
                <a:lnTo>
                  <a:pt x="955445" y="175910"/>
                </a:lnTo>
                <a:lnTo>
                  <a:pt x="982585" y="175910"/>
                </a:lnTo>
                <a:lnTo>
                  <a:pt x="982585" y="125901"/>
                </a:lnTo>
                <a:close/>
              </a:path>
              <a:path extrusionOk="0" h="226695" w="1254759">
                <a:moveTo>
                  <a:pt x="982585" y="50260"/>
                </a:moveTo>
                <a:lnTo>
                  <a:pt x="955445" y="50260"/>
                </a:lnTo>
                <a:lnTo>
                  <a:pt x="955445" y="100269"/>
                </a:lnTo>
                <a:lnTo>
                  <a:pt x="982585" y="100269"/>
                </a:lnTo>
                <a:lnTo>
                  <a:pt x="982585" y="50260"/>
                </a:lnTo>
                <a:close/>
              </a:path>
              <a:path extrusionOk="0" h="226695" w="1254759">
                <a:moveTo>
                  <a:pt x="1040715" y="50260"/>
                </a:moveTo>
                <a:lnTo>
                  <a:pt x="1014077" y="50260"/>
                </a:lnTo>
                <a:lnTo>
                  <a:pt x="1014077" y="175910"/>
                </a:lnTo>
                <a:lnTo>
                  <a:pt x="1034935" y="175910"/>
                </a:lnTo>
                <a:lnTo>
                  <a:pt x="1071957" y="129922"/>
                </a:lnTo>
                <a:lnTo>
                  <a:pt x="1040715" y="129922"/>
                </a:lnTo>
                <a:lnTo>
                  <a:pt x="1040715" y="50260"/>
                </a:lnTo>
                <a:close/>
              </a:path>
              <a:path extrusionOk="0" h="226695" w="1254759">
                <a:moveTo>
                  <a:pt x="1125906" y="95997"/>
                </a:moveTo>
                <a:lnTo>
                  <a:pt x="1099268" y="95997"/>
                </a:lnTo>
                <a:lnTo>
                  <a:pt x="1099268" y="175910"/>
                </a:lnTo>
                <a:lnTo>
                  <a:pt x="1125906" y="175910"/>
                </a:lnTo>
                <a:lnTo>
                  <a:pt x="1125906" y="95997"/>
                </a:lnTo>
                <a:close/>
              </a:path>
              <a:path extrusionOk="0" h="226695" w="1254759">
                <a:moveTo>
                  <a:pt x="1125906" y="50260"/>
                </a:moveTo>
                <a:lnTo>
                  <a:pt x="1105048" y="50260"/>
                </a:lnTo>
                <a:lnTo>
                  <a:pt x="1040715" y="129922"/>
                </a:lnTo>
                <a:lnTo>
                  <a:pt x="1071957" y="129922"/>
                </a:lnTo>
                <a:lnTo>
                  <a:pt x="1099268" y="95997"/>
                </a:lnTo>
                <a:lnTo>
                  <a:pt x="1125906" y="95997"/>
                </a:lnTo>
                <a:lnTo>
                  <a:pt x="1125906" y="50260"/>
                </a:lnTo>
                <a:close/>
              </a:path>
              <a:path extrusionOk="0" h="226695" w="1254759">
                <a:moveTo>
                  <a:pt x="1254650" y="50260"/>
                </a:moveTo>
                <a:lnTo>
                  <a:pt x="1198610" y="50260"/>
                </a:lnTo>
                <a:lnTo>
                  <a:pt x="1189155" y="51029"/>
                </a:lnTo>
                <a:lnTo>
                  <a:pt x="1157208" y="75955"/>
                </a:lnTo>
                <a:lnTo>
                  <a:pt x="1154130" y="91976"/>
                </a:lnTo>
                <a:lnTo>
                  <a:pt x="1154130" y="100855"/>
                </a:lnTo>
                <a:lnTo>
                  <a:pt x="1183030" y="131179"/>
                </a:lnTo>
                <a:lnTo>
                  <a:pt x="1149104" y="175910"/>
                </a:lnTo>
                <a:lnTo>
                  <a:pt x="1181019" y="175910"/>
                </a:lnTo>
                <a:lnTo>
                  <a:pt x="1212934" y="133692"/>
                </a:lnTo>
                <a:lnTo>
                  <a:pt x="1254650" y="133692"/>
                </a:lnTo>
                <a:lnTo>
                  <a:pt x="1254650" y="110321"/>
                </a:lnTo>
                <a:lnTo>
                  <a:pt x="1194589" y="110321"/>
                </a:lnTo>
                <a:lnTo>
                  <a:pt x="1189982" y="108729"/>
                </a:lnTo>
                <a:lnTo>
                  <a:pt x="1182611" y="102363"/>
                </a:lnTo>
                <a:lnTo>
                  <a:pt x="1180768" y="98091"/>
                </a:lnTo>
                <a:lnTo>
                  <a:pt x="1180768" y="87201"/>
                </a:lnTo>
                <a:lnTo>
                  <a:pt x="1182611" y="82845"/>
                </a:lnTo>
                <a:lnTo>
                  <a:pt x="1189982" y="76479"/>
                </a:lnTo>
                <a:lnTo>
                  <a:pt x="1194589" y="74887"/>
                </a:lnTo>
                <a:lnTo>
                  <a:pt x="1254650" y="74887"/>
                </a:lnTo>
                <a:lnTo>
                  <a:pt x="1254650" y="50260"/>
                </a:lnTo>
                <a:close/>
              </a:path>
              <a:path extrusionOk="0" h="226695" w="1254759">
                <a:moveTo>
                  <a:pt x="1254650" y="133692"/>
                </a:moveTo>
                <a:lnTo>
                  <a:pt x="1228012" y="133692"/>
                </a:lnTo>
                <a:lnTo>
                  <a:pt x="1228012" y="175910"/>
                </a:lnTo>
                <a:lnTo>
                  <a:pt x="1254650" y="175910"/>
                </a:lnTo>
                <a:lnTo>
                  <a:pt x="1254650" y="133692"/>
                </a:lnTo>
                <a:close/>
              </a:path>
              <a:path extrusionOk="0" h="226695" w="1254759">
                <a:moveTo>
                  <a:pt x="1254650" y="74887"/>
                </a:moveTo>
                <a:lnTo>
                  <a:pt x="1228012" y="74887"/>
                </a:lnTo>
                <a:lnTo>
                  <a:pt x="1228012" y="110321"/>
                </a:lnTo>
                <a:lnTo>
                  <a:pt x="1254650" y="110321"/>
                </a:lnTo>
                <a:lnTo>
                  <a:pt x="1254650" y="74887"/>
                </a:lnTo>
                <a:close/>
              </a:path>
            </a:pathLst>
          </a:custGeom>
          <a:solidFill>
            <a:srgbClr val="707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317" name="Google Shape;31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109" y="3726337"/>
            <a:ext cx="4320187" cy="21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4252614"/>
            <a:ext cx="95243" cy="9524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6"/>
          <p:cNvSpPr/>
          <p:nvPr/>
        </p:nvSpPr>
        <p:spPr>
          <a:xfrm>
            <a:off x="725386" y="4252080"/>
            <a:ext cx="121304" cy="83174"/>
          </a:xfrm>
          <a:custGeom>
            <a:rect b="b" l="l" r="r" t="t"/>
            <a:pathLst>
              <a:path extrusionOk="0" h="182879" w="266700">
                <a:moveTo>
                  <a:pt x="71369" y="34176"/>
                </a:moveTo>
                <a:lnTo>
                  <a:pt x="42469" y="34176"/>
                </a:lnTo>
                <a:lnTo>
                  <a:pt x="42469" y="179177"/>
                </a:lnTo>
                <a:lnTo>
                  <a:pt x="71369" y="179177"/>
                </a:lnTo>
                <a:lnTo>
                  <a:pt x="71369" y="34176"/>
                </a:lnTo>
                <a:close/>
              </a:path>
              <a:path extrusionOk="0" h="182879" w="266700">
                <a:moveTo>
                  <a:pt x="71369" y="3266"/>
                </a:moveTo>
                <a:lnTo>
                  <a:pt x="46239" y="3266"/>
                </a:lnTo>
                <a:lnTo>
                  <a:pt x="0" y="19601"/>
                </a:lnTo>
                <a:lnTo>
                  <a:pt x="7036" y="44229"/>
                </a:lnTo>
                <a:lnTo>
                  <a:pt x="42469" y="34176"/>
                </a:lnTo>
                <a:lnTo>
                  <a:pt x="71369" y="34176"/>
                </a:lnTo>
                <a:lnTo>
                  <a:pt x="71369" y="3266"/>
                </a:lnTo>
                <a:close/>
              </a:path>
              <a:path extrusionOk="0" h="182879" w="266700">
                <a:moveTo>
                  <a:pt x="199048" y="0"/>
                </a:moveTo>
                <a:lnTo>
                  <a:pt x="191006" y="0"/>
                </a:lnTo>
                <a:lnTo>
                  <a:pt x="171907" y="1649"/>
                </a:lnTo>
                <a:lnTo>
                  <a:pt x="125165" y="26386"/>
                </a:lnTo>
                <a:lnTo>
                  <a:pt x="100663" y="72657"/>
                </a:lnTo>
                <a:lnTo>
                  <a:pt x="99030" y="91222"/>
                </a:lnTo>
                <a:lnTo>
                  <a:pt x="100663" y="109708"/>
                </a:lnTo>
                <a:lnTo>
                  <a:pt x="125165" y="156309"/>
                </a:lnTo>
                <a:lnTo>
                  <a:pt x="172001" y="180811"/>
                </a:lnTo>
                <a:lnTo>
                  <a:pt x="191006" y="182444"/>
                </a:lnTo>
                <a:lnTo>
                  <a:pt x="202817" y="181737"/>
                </a:lnTo>
                <a:lnTo>
                  <a:pt x="244926" y="164775"/>
                </a:lnTo>
                <a:lnTo>
                  <a:pt x="256227" y="154298"/>
                </a:lnTo>
                <a:lnTo>
                  <a:pt x="191006" y="154298"/>
                </a:lnTo>
                <a:lnTo>
                  <a:pt x="177687" y="153183"/>
                </a:lnTo>
                <a:lnTo>
                  <a:pt x="137683" y="127032"/>
                </a:lnTo>
                <a:lnTo>
                  <a:pt x="127930" y="91222"/>
                </a:lnTo>
                <a:lnTo>
                  <a:pt x="129013" y="78123"/>
                </a:lnTo>
                <a:lnTo>
                  <a:pt x="154819" y="38182"/>
                </a:lnTo>
                <a:lnTo>
                  <a:pt x="191006" y="28145"/>
                </a:lnTo>
                <a:lnTo>
                  <a:pt x="256579" y="28145"/>
                </a:lnTo>
                <a:lnTo>
                  <a:pt x="252826" y="24627"/>
                </a:lnTo>
                <a:lnTo>
                  <a:pt x="214126" y="3015"/>
                </a:lnTo>
                <a:lnTo>
                  <a:pt x="206754" y="1005"/>
                </a:lnTo>
                <a:lnTo>
                  <a:pt x="199048" y="0"/>
                </a:lnTo>
                <a:close/>
              </a:path>
              <a:path extrusionOk="0" h="182879" w="266700">
                <a:moveTo>
                  <a:pt x="241518" y="125901"/>
                </a:moveTo>
                <a:lnTo>
                  <a:pt x="206838" y="152414"/>
                </a:lnTo>
                <a:lnTo>
                  <a:pt x="191006" y="154298"/>
                </a:lnTo>
                <a:lnTo>
                  <a:pt x="256227" y="154298"/>
                </a:lnTo>
                <a:lnTo>
                  <a:pt x="260632" y="149320"/>
                </a:lnTo>
                <a:lnTo>
                  <a:pt x="266648" y="140226"/>
                </a:lnTo>
                <a:lnTo>
                  <a:pt x="241518" y="125901"/>
                </a:lnTo>
                <a:close/>
              </a:path>
              <a:path extrusionOk="0" h="182879" w="266700">
                <a:moveTo>
                  <a:pt x="256579" y="28145"/>
                </a:moveTo>
                <a:lnTo>
                  <a:pt x="191006" y="28145"/>
                </a:lnTo>
                <a:lnTo>
                  <a:pt x="199095" y="28632"/>
                </a:lnTo>
                <a:lnTo>
                  <a:pt x="206775" y="30093"/>
                </a:lnTo>
                <a:lnTo>
                  <a:pt x="241518" y="56542"/>
                </a:lnTo>
                <a:lnTo>
                  <a:pt x="266648" y="41967"/>
                </a:lnTo>
                <a:lnTo>
                  <a:pt x="262795" y="35433"/>
                </a:lnTo>
                <a:lnTo>
                  <a:pt x="258187" y="29653"/>
                </a:lnTo>
                <a:lnTo>
                  <a:pt x="256579" y="28145"/>
                </a:lnTo>
                <a:close/>
              </a:path>
            </a:pathLst>
          </a:custGeom>
          <a:solidFill>
            <a:srgbClr val="707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320" name="Google Shape;32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4547868"/>
            <a:ext cx="95243" cy="95243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6"/>
          <p:cNvSpPr/>
          <p:nvPr/>
        </p:nvSpPr>
        <p:spPr>
          <a:xfrm>
            <a:off x="731901" y="4548820"/>
            <a:ext cx="717714" cy="103101"/>
          </a:xfrm>
          <a:custGeom>
            <a:rect b="b" l="l" r="r" t="t"/>
            <a:pathLst>
              <a:path extrusionOk="0" h="226695" w="1577975">
                <a:moveTo>
                  <a:pt x="28899" y="0"/>
                </a:moveTo>
                <a:lnTo>
                  <a:pt x="0" y="0"/>
                </a:lnTo>
                <a:lnTo>
                  <a:pt x="0" y="175910"/>
                </a:lnTo>
                <a:lnTo>
                  <a:pt x="28899" y="175910"/>
                </a:lnTo>
                <a:lnTo>
                  <a:pt x="28899" y="0"/>
                </a:lnTo>
                <a:close/>
              </a:path>
              <a:path extrusionOk="0" h="226695" w="1577975">
                <a:moveTo>
                  <a:pt x="128888" y="0"/>
                </a:moveTo>
                <a:lnTo>
                  <a:pt x="64052" y="0"/>
                </a:lnTo>
                <a:lnTo>
                  <a:pt x="64052" y="175910"/>
                </a:lnTo>
                <a:lnTo>
                  <a:pt x="92952" y="175910"/>
                </a:lnTo>
                <a:lnTo>
                  <a:pt x="92952" y="115598"/>
                </a:lnTo>
                <a:lnTo>
                  <a:pt x="128888" y="115598"/>
                </a:lnTo>
                <a:lnTo>
                  <a:pt x="170352" y="99012"/>
                </a:lnTo>
                <a:lnTo>
                  <a:pt x="178610" y="88458"/>
                </a:lnTo>
                <a:lnTo>
                  <a:pt x="92952" y="88458"/>
                </a:lnTo>
                <a:lnTo>
                  <a:pt x="92952" y="27140"/>
                </a:lnTo>
                <a:lnTo>
                  <a:pt x="178663" y="27140"/>
                </a:lnTo>
                <a:lnTo>
                  <a:pt x="177719" y="25381"/>
                </a:lnTo>
                <a:lnTo>
                  <a:pt x="170352" y="16585"/>
                </a:lnTo>
                <a:lnTo>
                  <a:pt x="161541" y="9329"/>
                </a:lnTo>
                <a:lnTo>
                  <a:pt x="151693" y="4146"/>
                </a:lnTo>
                <a:lnTo>
                  <a:pt x="140809" y="1036"/>
                </a:lnTo>
                <a:lnTo>
                  <a:pt x="128888" y="0"/>
                </a:lnTo>
                <a:close/>
              </a:path>
              <a:path extrusionOk="0" h="226695" w="1577975">
                <a:moveTo>
                  <a:pt x="178663" y="27140"/>
                </a:moveTo>
                <a:lnTo>
                  <a:pt x="133076" y="27140"/>
                </a:lnTo>
                <a:lnTo>
                  <a:pt x="136929" y="27894"/>
                </a:lnTo>
                <a:lnTo>
                  <a:pt x="140447" y="29402"/>
                </a:lnTo>
                <a:lnTo>
                  <a:pt x="144133" y="30910"/>
                </a:lnTo>
                <a:lnTo>
                  <a:pt x="147316" y="33088"/>
                </a:lnTo>
                <a:lnTo>
                  <a:pt x="149997" y="35936"/>
                </a:lnTo>
                <a:lnTo>
                  <a:pt x="152677" y="38616"/>
                </a:lnTo>
                <a:lnTo>
                  <a:pt x="154688" y="41799"/>
                </a:lnTo>
                <a:lnTo>
                  <a:pt x="156028" y="45485"/>
                </a:lnTo>
                <a:lnTo>
                  <a:pt x="157536" y="49171"/>
                </a:lnTo>
                <a:lnTo>
                  <a:pt x="158290" y="53275"/>
                </a:lnTo>
                <a:lnTo>
                  <a:pt x="158290" y="62322"/>
                </a:lnTo>
                <a:lnTo>
                  <a:pt x="157536" y="66427"/>
                </a:lnTo>
                <a:lnTo>
                  <a:pt x="156028" y="70113"/>
                </a:lnTo>
                <a:lnTo>
                  <a:pt x="154688" y="73798"/>
                </a:lnTo>
                <a:lnTo>
                  <a:pt x="140447" y="86196"/>
                </a:lnTo>
                <a:lnTo>
                  <a:pt x="136929" y="87704"/>
                </a:lnTo>
                <a:lnTo>
                  <a:pt x="133076" y="88458"/>
                </a:lnTo>
                <a:lnTo>
                  <a:pt x="178610" y="88458"/>
                </a:lnTo>
                <a:lnTo>
                  <a:pt x="182980" y="80290"/>
                </a:lnTo>
                <a:lnTo>
                  <a:pt x="186137" y="69516"/>
                </a:lnTo>
                <a:lnTo>
                  <a:pt x="187189" y="57799"/>
                </a:lnTo>
                <a:lnTo>
                  <a:pt x="186137" y="45988"/>
                </a:lnTo>
                <a:lnTo>
                  <a:pt x="182980" y="35182"/>
                </a:lnTo>
                <a:lnTo>
                  <a:pt x="178663" y="27140"/>
                </a:lnTo>
                <a:close/>
              </a:path>
              <a:path extrusionOk="0" h="226695" w="1577975">
                <a:moveTo>
                  <a:pt x="305262" y="86447"/>
                </a:moveTo>
                <a:lnTo>
                  <a:pt x="212280" y="86447"/>
                </a:lnTo>
                <a:lnTo>
                  <a:pt x="212280" y="112582"/>
                </a:lnTo>
                <a:lnTo>
                  <a:pt x="305262" y="112582"/>
                </a:lnTo>
                <a:lnTo>
                  <a:pt x="305262" y="86447"/>
                </a:lnTo>
                <a:close/>
              </a:path>
              <a:path extrusionOk="0" h="226695" w="1577975">
                <a:moveTo>
                  <a:pt x="393661" y="76395"/>
                </a:moveTo>
                <a:lnTo>
                  <a:pt x="366520" y="76395"/>
                </a:lnTo>
                <a:lnTo>
                  <a:pt x="366520" y="175910"/>
                </a:lnTo>
                <a:lnTo>
                  <a:pt x="393661" y="175910"/>
                </a:lnTo>
                <a:lnTo>
                  <a:pt x="393661" y="76395"/>
                </a:lnTo>
                <a:close/>
              </a:path>
              <a:path extrusionOk="0" h="226695" w="1577975">
                <a:moveTo>
                  <a:pt x="434623" y="50260"/>
                </a:moveTo>
                <a:lnTo>
                  <a:pt x="325307" y="50260"/>
                </a:lnTo>
                <a:lnTo>
                  <a:pt x="325307" y="76395"/>
                </a:lnTo>
                <a:lnTo>
                  <a:pt x="434623" y="76395"/>
                </a:lnTo>
                <a:lnTo>
                  <a:pt x="434623" y="50260"/>
                </a:lnTo>
                <a:close/>
              </a:path>
              <a:path extrusionOk="0" h="226695" w="1577975">
                <a:moveTo>
                  <a:pt x="507387" y="46993"/>
                </a:moveTo>
                <a:lnTo>
                  <a:pt x="469503" y="57736"/>
                </a:lnTo>
                <a:lnTo>
                  <a:pt x="442205" y="99688"/>
                </a:lnTo>
                <a:lnTo>
                  <a:pt x="441043" y="113085"/>
                </a:lnTo>
                <a:lnTo>
                  <a:pt x="442221" y="126797"/>
                </a:lnTo>
                <a:lnTo>
                  <a:pt x="459891" y="160581"/>
                </a:lnTo>
                <a:lnTo>
                  <a:pt x="494900" y="178015"/>
                </a:lnTo>
                <a:lnTo>
                  <a:pt x="509397" y="179177"/>
                </a:lnTo>
                <a:lnTo>
                  <a:pt x="526595" y="177465"/>
                </a:lnTo>
                <a:lnTo>
                  <a:pt x="541501" y="172329"/>
                </a:lnTo>
                <a:lnTo>
                  <a:pt x="554113" y="163769"/>
                </a:lnTo>
                <a:lnTo>
                  <a:pt x="562268" y="154298"/>
                </a:lnTo>
                <a:lnTo>
                  <a:pt x="509648" y="154298"/>
                </a:lnTo>
                <a:lnTo>
                  <a:pt x="502046" y="153827"/>
                </a:lnTo>
                <a:lnTo>
                  <a:pt x="469440" y="124645"/>
                </a:lnTo>
                <a:lnTo>
                  <a:pt x="569458" y="124645"/>
                </a:lnTo>
                <a:lnTo>
                  <a:pt x="569793" y="122299"/>
                </a:lnTo>
                <a:lnTo>
                  <a:pt x="570044" y="120205"/>
                </a:lnTo>
                <a:lnTo>
                  <a:pt x="570379" y="116352"/>
                </a:lnTo>
                <a:lnTo>
                  <a:pt x="570442" y="113085"/>
                </a:lnTo>
                <a:lnTo>
                  <a:pt x="569557" y="102530"/>
                </a:lnTo>
                <a:lnTo>
                  <a:pt x="469189" y="102530"/>
                </a:lnTo>
                <a:lnTo>
                  <a:pt x="471026" y="95745"/>
                </a:lnTo>
                <a:lnTo>
                  <a:pt x="507135" y="71620"/>
                </a:lnTo>
                <a:lnTo>
                  <a:pt x="556662" y="71620"/>
                </a:lnTo>
                <a:lnTo>
                  <a:pt x="552621" y="66343"/>
                </a:lnTo>
                <a:lnTo>
                  <a:pt x="543103" y="57877"/>
                </a:lnTo>
                <a:lnTo>
                  <a:pt x="532391" y="51830"/>
                </a:lnTo>
                <a:lnTo>
                  <a:pt x="520486" y="48202"/>
                </a:lnTo>
                <a:lnTo>
                  <a:pt x="507387" y="46993"/>
                </a:lnTo>
                <a:close/>
              </a:path>
              <a:path extrusionOk="0" h="226695" w="1577975">
                <a:moveTo>
                  <a:pt x="542066" y="138718"/>
                </a:moveTo>
                <a:lnTo>
                  <a:pt x="535894" y="145534"/>
                </a:lnTo>
                <a:lnTo>
                  <a:pt x="528433" y="150403"/>
                </a:lnTo>
                <a:lnTo>
                  <a:pt x="519685" y="153325"/>
                </a:lnTo>
                <a:lnTo>
                  <a:pt x="509648" y="154298"/>
                </a:lnTo>
                <a:lnTo>
                  <a:pt x="562268" y="154298"/>
                </a:lnTo>
                <a:lnTo>
                  <a:pt x="564432" y="151785"/>
                </a:lnTo>
                <a:lnTo>
                  <a:pt x="542066" y="138718"/>
                </a:lnTo>
                <a:close/>
              </a:path>
              <a:path extrusionOk="0" h="226695" w="1577975">
                <a:moveTo>
                  <a:pt x="556662" y="71620"/>
                </a:moveTo>
                <a:lnTo>
                  <a:pt x="516182" y="71620"/>
                </a:lnTo>
                <a:lnTo>
                  <a:pt x="523972" y="74217"/>
                </a:lnTo>
                <a:lnTo>
                  <a:pt x="530506" y="79411"/>
                </a:lnTo>
                <a:lnTo>
                  <a:pt x="534967" y="83777"/>
                </a:lnTo>
                <a:lnTo>
                  <a:pt x="538548" y="89086"/>
                </a:lnTo>
                <a:lnTo>
                  <a:pt x="541249" y="95337"/>
                </a:lnTo>
                <a:lnTo>
                  <a:pt x="543071" y="102530"/>
                </a:lnTo>
                <a:lnTo>
                  <a:pt x="569557" y="102530"/>
                </a:lnTo>
                <a:lnTo>
                  <a:pt x="569348" y="100033"/>
                </a:lnTo>
                <a:lnTo>
                  <a:pt x="566003" y="87766"/>
                </a:lnTo>
                <a:lnTo>
                  <a:pt x="560427" y="76536"/>
                </a:lnTo>
                <a:lnTo>
                  <a:pt x="556662" y="71620"/>
                </a:lnTo>
                <a:close/>
              </a:path>
              <a:path extrusionOk="0" h="226695" w="1577975">
                <a:moveTo>
                  <a:pt x="576117" y="150529"/>
                </a:moveTo>
                <a:lnTo>
                  <a:pt x="576117" y="175910"/>
                </a:lnTo>
                <a:lnTo>
                  <a:pt x="587489" y="176115"/>
                </a:lnTo>
                <a:lnTo>
                  <a:pt x="621756" y="151869"/>
                </a:lnTo>
                <a:lnTo>
                  <a:pt x="583824" y="151869"/>
                </a:lnTo>
                <a:lnTo>
                  <a:pt x="576117" y="150529"/>
                </a:lnTo>
                <a:close/>
              </a:path>
              <a:path extrusionOk="0" h="226695" w="1577975">
                <a:moveTo>
                  <a:pt x="695486" y="76395"/>
                </a:moveTo>
                <a:lnTo>
                  <a:pt x="668345" y="76395"/>
                </a:lnTo>
                <a:lnTo>
                  <a:pt x="668345" y="175910"/>
                </a:lnTo>
                <a:lnTo>
                  <a:pt x="695486" y="175910"/>
                </a:lnTo>
                <a:lnTo>
                  <a:pt x="695486" y="76395"/>
                </a:lnTo>
                <a:close/>
              </a:path>
              <a:path extrusionOk="0" h="226695" w="1577975">
                <a:moveTo>
                  <a:pt x="695486" y="50260"/>
                </a:moveTo>
                <a:lnTo>
                  <a:pt x="599237" y="50260"/>
                </a:lnTo>
                <a:lnTo>
                  <a:pt x="599237" y="133440"/>
                </a:lnTo>
                <a:lnTo>
                  <a:pt x="597310" y="141482"/>
                </a:lnTo>
                <a:lnTo>
                  <a:pt x="593457" y="146006"/>
                </a:lnTo>
                <a:lnTo>
                  <a:pt x="589604" y="150361"/>
                </a:lnTo>
                <a:lnTo>
                  <a:pt x="583824" y="151869"/>
                </a:lnTo>
                <a:lnTo>
                  <a:pt x="621756" y="151869"/>
                </a:lnTo>
                <a:lnTo>
                  <a:pt x="623111" y="148707"/>
                </a:lnTo>
                <a:lnTo>
                  <a:pt x="625561" y="137006"/>
                </a:lnTo>
                <a:lnTo>
                  <a:pt x="626378" y="123137"/>
                </a:lnTo>
                <a:lnTo>
                  <a:pt x="626378" y="76395"/>
                </a:lnTo>
                <a:lnTo>
                  <a:pt x="695486" y="76395"/>
                </a:lnTo>
                <a:lnTo>
                  <a:pt x="695486" y="50260"/>
                </a:lnTo>
                <a:close/>
              </a:path>
              <a:path extrusionOk="0" h="226695" w="1577975">
                <a:moveTo>
                  <a:pt x="786419" y="46993"/>
                </a:moveTo>
                <a:lnTo>
                  <a:pt x="748536" y="57736"/>
                </a:lnTo>
                <a:lnTo>
                  <a:pt x="721238" y="99688"/>
                </a:lnTo>
                <a:lnTo>
                  <a:pt x="720076" y="113085"/>
                </a:lnTo>
                <a:lnTo>
                  <a:pt x="721254" y="126797"/>
                </a:lnTo>
                <a:lnTo>
                  <a:pt x="738923" y="160581"/>
                </a:lnTo>
                <a:lnTo>
                  <a:pt x="773933" y="178015"/>
                </a:lnTo>
                <a:lnTo>
                  <a:pt x="788430" y="179177"/>
                </a:lnTo>
                <a:lnTo>
                  <a:pt x="805628" y="177465"/>
                </a:lnTo>
                <a:lnTo>
                  <a:pt x="820533" y="172329"/>
                </a:lnTo>
                <a:lnTo>
                  <a:pt x="833146" y="163769"/>
                </a:lnTo>
                <a:lnTo>
                  <a:pt x="841301" y="154298"/>
                </a:lnTo>
                <a:lnTo>
                  <a:pt x="788681" y="154298"/>
                </a:lnTo>
                <a:lnTo>
                  <a:pt x="781079" y="153827"/>
                </a:lnTo>
                <a:lnTo>
                  <a:pt x="748473" y="124645"/>
                </a:lnTo>
                <a:lnTo>
                  <a:pt x="848491" y="124645"/>
                </a:lnTo>
                <a:lnTo>
                  <a:pt x="848826" y="122299"/>
                </a:lnTo>
                <a:lnTo>
                  <a:pt x="849077" y="120205"/>
                </a:lnTo>
                <a:lnTo>
                  <a:pt x="849412" y="116352"/>
                </a:lnTo>
                <a:lnTo>
                  <a:pt x="849475" y="113085"/>
                </a:lnTo>
                <a:lnTo>
                  <a:pt x="848590" y="102530"/>
                </a:lnTo>
                <a:lnTo>
                  <a:pt x="748221" y="102530"/>
                </a:lnTo>
                <a:lnTo>
                  <a:pt x="750059" y="95745"/>
                </a:lnTo>
                <a:lnTo>
                  <a:pt x="786168" y="71620"/>
                </a:lnTo>
                <a:lnTo>
                  <a:pt x="835695" y="71620"/>
                </a:lnTo>
                <a:lnTo>
                  <a:pt x="831654" y="66343"/>
                </a:lnTo>
                <a:lnTo>
                  <a:pt x="822135" y="57877"/>
                </a:lnTo>
                <a:lnTo>
                  <a:pt x="811424" y="51830"/>
                </a:lnTo>
                <a:lnTo>
                  <a:pt x="799518" y="48202"/>
                </a:lnTo>
                <a:lnTo>
                  <a:pt x="786419" y="46993"/>
                </a:lnTo>
                <a:close/>
              </a:path>
              <a:path extrusionOk="0" h="226695" w="1577975">
                <a:moveTo>
                  <a:pt x="821099" y="138718"/>
                </a:moveTo>
                <a:lnTo>
                  <a:pt x="814926" y="145534"/>
                </a:lnTo>
                <a:lnTo>
                  <a:pt x="807466" y="150403"/>
                </a:lnTo>
                <a:lnTo>
                  <a:pt x="798717" y="153325"/>
                </a:lnTo>
                <a:lnTo>
                  <a:pt x="788681" y="154298"/>
                </a:lnTo>
                <a:lnTo>
                  <a:pt x="841301" y="154298"/>
                </a:lnTo>
                <a:lnTo>
                  <a:pt x="843465" y="151785"/>
                </a:lnTo>
                <a:lnTo>
                  <a:pt x="821099" y="138718"/>
                </a:lnTo>
                <a:close/>
              </a:path>
              <a:path extrusionOk="0" h="226695" w="1577975">
                <a:moveTo>
                  <a:pt x="835695" y="71620"/>
                </a:moveTo>
                <a:lnTo>
                  <a:pt x="795215" y="71620"/>
                </a:lnTo>
                <a:lnTo>
                  <a:pt x="803005" y="74217"/>
                </a:lnTo>
                <a:lnTo>
                  <a:pt x="809539" y="79411"/>
                </a:lnTo>
                <a:lnTo>
                  <a:pt x="814000" y="83777"/>
                </a:lnTo>
                <a:lnTo>
                  <a:pt x="817581" y="89086"/>
                </a:lnTo>
                <a:lnTo>
                  <a:pt x="820282" y="95337"/>
                </a:lnTo>
                <a:lnTo>
                  <a:pt x="822104" y="102530"/>
                </a:lnTo>
                <a:lnTo>
                  <a:pt x="848590" y="102530"/>
                </a:lnTo>
                <a:lnTo>
                  <a:pt x="848381" y="100033"/>
                </a:lnTo>
                <a:lnTo>
                  <a:pt x="845035" y="87766"/>
                </a:lnTo>
                <a:lnTo>
                  <a:pt x="839460" y="76536"/>
                </a:lnTo>
                <a:lnTo>
                  <a:pt x="835695" y="71620"/>
                </a:lnTo>
                <a:close/>
              </a:path>
              <a:path extrusionOk="0" h="226695" w="1577975">
                <a:moveTo>
                  <a:pt x="955571" y="0"/>
                </a:moveTo>
                <a:lnTo>
                  <a:pt x="928933" y="0"/>
                </a:lnTo>
                <a:lnTo>
                  <a:pt x="928933" y="47998"/>
                </a:lnTo>
                <a:lnTo>
                  <a:pt x="915111" y="50762"/>
                </a:lnTo>
                <a:lnTo>
                  <a:pt x="875217" y="79018"/>
                </a:lnTo>
                <a:lnTo>
                  <a:pt x="865605" y="113085"/>
                </a:lnTo>
                <a:lnTo>
                  <a:pt x="866673" y="125415"/>
                </a:lnTo>
                <a:lnTo>
                  <a:pt x="891991" y="164602"/>
                </a:lnTo>
                <a:lnTo>
                  <a:pt x="928933" y="178172"/>
                </a:lnTo>
                <a:lnTo>
                  <a:pt x="928933" y="226171"/>
                </a:lnTo>
                <a:lnTo>
                  <a:pt x="955571" y="226171"/>
                </a:lnTo>
                <a:lnTo>
                  <a:pt x="955571" y="178172"/>
                </a:lnTo>
                <a:lnTo>
                  <a:pt x="969392" y="175408"/>
                </a:lnTo>
                <a:lnTo>
                  <a:pt x="981706" y="170884"/>
                </a:lnTo>
                <a:lnTo>
                  <a:pt x="992512" y="164602"/>
                </a:lnTo>
                <a:lnTo>
                  <a:pt x="1001810" y="156560"/>
                </a:lnTo>
                <a:lnTo>
                  <a:pt x="1005205" y="152288"/>
                </a:lnTo>
                <a:lnTo>
                  <a:pt x="928933" y="152288"/>
                </a:lnTo>
                <a:lnTo>
                  <a:pt x="920750" y="150215"/>
                </a:lnTo>
                <a:lnTo>
                  <a:pt x="893091" y="120341"/>
                </a:lnTo>
                <a:lnTo>
                  <a:pt x="892494" y="113085"/>
                </a:lnTo>
                <a:lnTo>
                  <a:pt x="893091" y="105844"/>
                </a:lnTo>
                <a:lnTo>
                  <a:pt x="920750" y="75971"/>
                </a:lnTo>
                <a:lnTo>
                  <a:pt x="928933" y="73882"/>
                </a:lnTo>
                <a:lnTo>
                  <a:pt x="1005205" y="73882"/>
                </a:lnTo>
                <a:lnTo>
                  <a:pt x="1001810" y="69610"/>
                </a:lnTo>
                <a:lnTo>
                  <a:pt x="992512" y="61568"/>
                </a:lnTo>
                <a:lnTo>
                  <a:pt x="981706" y="55286"/>
                </a:lnTo>
                <a:lnTo>
                  <a:pt x="969392" y="50762"/>
                </a:lnTo>
                <a:lnTo>
                  <a:pt x="955571" y="47998"/>
                </a:lnTo>
                <a:lnTo>
                  <a:pt x="955571" y="0"/>
                </a:lnTo>
                <a:close/>
              </a:path>
              <a:path extrusionOk="0" h="226695" w="1577975">
                <a:moveTo>
                  <a:pt x="955571" y="73882"/>
                </a:moveTo>
                <a:lnTo>
                  <a:pt x="928933" y="73882"/>
                </a:lnTo>
                <a:lnTo>
                  <a:pt x="928933" y="152288"/>
                </a:lnTo>
                <a:lnTo>
                  <a:pt x="955571" y="152288"/>
                </a:lnTo>
                <a:lnTo>
                  <a:pt x="955571" y="73882"/>
                </a:lnTo>
                <a:close/>
              </a:path>
              <a:path extrusionOk="0" h="226695" w="1577975">
                <a:moveTo>
                  <a:pt x="1005205" y="73882"/>
                </a:moveTo>
                <a:lnTo>
                  <a:pt x="955571" y="73882"/>
                </a:lnTo>
                <a:lnTo>
                  <a:pt x="963754" y="75971"/>
                </a:lnTo>
                <a:lnTo>
                  <a:pt x="970963" y="78971"/>
                </a:lnTo>
                <a:lnTo>
                  <a:pt x="992009" y="113085"/>
                </a:lnTo>
                <a:lnTo>
                  <a:pt x="991412" y="120341"/>
                </a:lnTo>
                <a:lnTo>
                  <a:pt x="963754" y="150215"/>
                </a:lnTo>
                <a:lnTo>
                  <a:pt x="955571" y="152288"/>
                </a:lnTo>
                <a:lnTo>
                  <a:pt x="1005205" y="152288"/>
                </a:lnTo>
                <a:lnTo>
                  <a:pt x="1009286" y="147152"/>
                </a:lnTo>
                <a:lnTo>
                  <a:pt x="1014626" y="136770"/>
                </a:lnTo>
                <a:lnTo>
                  <a:pt x="1017830" y="125415"/>
                </a:lnTo>
                <a:lnTo>
                  <a:pt x="1018898" y="113085"/>
                </a:lnTo>
                <a:lnTo>
                  <a:pt x="1017830" y="100756"/>
                </a:lnTo>
                <a:lnTo>
                  <a:pt x="1014626" y="89400"/>
                </a:lnTo>
                <a:lnTo>
                  <a:pt x="1009249" y="78971"/>
                </a:lnTo>
                <a:lnTo>
                  <a:pt x="1005205" y="73882"/>
                </a:lnTo>
                <a:close/>
              </a:path>
              <a:path extrusionOk="0" h="226695" w="1577975">
                <a:moveTo>
                  <a:pt x="1102755" y="46993"/>
                </a:moveTo>
                <a:lnTo>
                  <a:pt x="1065860" y="57736"/>
                </a:lnTo>
                <a:lnTo>
                  <a:pt x="1041249" y="87515"/>
                </a:lnTo>
                <a:lnTo>
                  <a:pt x="1036411" y="113085"/>
                </a:lnTo>
                <a:lnTo>
                  <a:pt x="1037620" y="126388"/>
                </a:lnTo>
                <a:lnTo>
                  <a:pt x="1055761" y="160078"/>
                </a:lnTo>
                <a:lnTo>
                  <a:pt x="1102755" y="179177"/>
                </a:lnTo>
                <a:lnTo>
                  <a:pt x="1116152" y="177984"/>
                </a:lnTo>
                <a:lnTo>
                  <a:pt x="1128450" y="174403"/>
                </a:lnTo>
                <a:lnTo>
                  <a:pt x="1139649" y="168434"/>
                </a:lnTo>
                <a:lnTo>
                  <a:pt x="1149748" y="160078"/>
                </a:lnTo>
                <a:lnTo>
                  <a:pt x="1155800" y="152791"/>
                </a:lnTo>
                <a:lnTo>
                  <a:pt x="1102755" y="152791"/>
                </a:lnTo>
                <a:lnTo>
                  <a:pt x="1094791" y="152084"/>
                </a:lnTo>
                <a:lnTo>
                  <a:pt x="1064258" y="121268"/>
                </a:lnTo>
                <a:lnTo>
                  <a:pt x="1063552" y="113085"/>
                </a:lnTo>
                <a:lnTo>
                  <a:pt x="1064258" y="104902"/>
                </a:lnTo>
                <a:lnTo>
                  <a:pt x="1094791" y="74086"/>
                </a:lnTo>
                <a:lnTo>
                  <a:pt x="1102755" y="73379"/>
                </a:lnTo>
                <a:lnTo>
                  <a:pt x="1155800" y="73379"/>
                </a:lnTo>
                <a:lnTo>
                  <a:pt x="1149748" y="66092"/>
                </a:lnTo>
                <a:lnTo>
                  <a:pt x="1139649" y="57736"/>
                </a:lnTo>
                <a:lnTo>
                  <a:pt x="1128450" y="51768"/>
                </a:lnTo>
                <a:lnTo>
                  <a:pt x="1116152" y="48187"/>
                </a:lnTo>
                <a:lnTo>
                  <a:pt x="1102755" y="46993"/>
                </a:lnTo>
                <a:close/>
              </a:path>
              <a:path extrusionOk="0" h="226695" w="1577975">
                <a:moveTo>
                  <a:pt x="1155800" y="73379"/>
                </a:moveTo>
                <a:lnTo>
                  <a:pt x="1102755" y="73379"/>
                </a:lnTo>
                <a:lnTo>
                  <a:pt x="1110718" y="74086"/>
                </a:lnTo>
                <a:lnTo>
                  <a:pt x="1118021" y="76207"/>
                </a:lnTo>
                <a:lnTo>
                  <a:pt x="1141958" y="113085"/>
                </a:lnTo>
                <a:lnTo>
                  <a:pt x="1141251" y="121268"/>
                </a:lnTo>
                <a:lnTo>
                  <a:pt x="1110718" y="152084"/>
                </a:lnTo>
                <a:lnTo>
                  <a:pt x="1102755" y="152791"/>
                </a:lnTo>
                <a:lnTo>
                  <a:pt x="1155800" y="152791"/>
                </a:lnTo>
                <a:lnTo>
                  <a:pt x="1158214" y="149885"/>
                </a:lnTo>
                <a:lnTo>
                  <a:pt x="1164261" y="138655"/>
                </a:lnTo>
                <a:lnTo>
                  <a:pt x="1167889" y="126388"/>
                </a:lnTo>
                <a:lnTo>
                  <a:pt x="1169098" y="113085"/>
                </a:lnTo>
                <a:lnTo>
                  <a:pt x="1167889" y="99782"/>
                </a:lnTo>
                <a:lnTo>
                  <a:pt x="1164261" y="87515"/>
                </a:lnTo>
                <a:lnTo>
                  <a:pt x="1158214" y="76285"/>
                </a:lnTo>
                <a:lnTo>
                  <a:pt x="1155800" y="73379"/>
                </a:lnTo>
                <a:close/>
              </a:path>
              <a:path extrusionOk="0" h="226695" w="1577975">
                <a:moveTo>
                  <a:pt x="1220780" y="50260"/>
                </a:moveTo>
                <a:lnTo>
                  <a:pt x="1193639" y="50260"/>
                </a:lnTo>
                <a:lnTo>
                  <a:pt x="1193639" y="175910"/>
                </a:lnTo>
                <a:lnTo>
                  <a:pt x="1220780" y="175910"/>
                </a:lnTo>
                <a:lnTo>
                  <a:pt x="1220780" y="125901"/>
                </a:lnTo>
                <a:lnTo>
                  <a:pt x="1305468" y="125901"/>
                </a:lnTo>
                <a:lnTo>
                  <a:pt x="1305468" y="100269"/>
                </a:lnTo>
                <a:lnTo>
                  <a:pt x="1220780" y="100269"/>
                </a:lnTo>
                <a:lnTo>
                  <a:pt x="1220780" y="50260"/>
                </a:lnTo>
                <a:close/>
              </a:path>
              <a:path extrusionOk="0" h="226695" w="1577975">
                <a:moveTo>
                  <a:pt x="1305468" y="125901"/>
                </a:moveTo>
                <a:lnTo>
                  <a:pt x="1278328" y="125901"/>
                </a:lnTo>
                <a:lnTo>
                  <a:pt x="1278328" y="175910"/>
                </a:lnTo>
                <a:lnTo>
                  <a:pt x="1305468" y="175910"/>
                </a:lnTo>
                <a:lnTo>
                  <a:pt x="1305468" y="125901"/>
                </a:lnTo>
                <a:close/>
              </a:path>
              <a:path extrusionOk="0" h="226695" w="1577975">
                <a:moveTo>
                  <a:pt x="1305468" y="50260"/>
                </a:moveTo>
                <a:lnTo>
                  <a:pt x="1278328" y="50260"/>
                </a:lnTo>
                <a:lnTo>
                  <a:pt x="1278328" y="100269"/>
                </a:lnTo>
                <a:lnTo>
                  <a:pt x="1305468" y="100269"/>
                </a:lnTo>
                <a:lnTo>
                  <a:pt x="1305468" y="50260"/>
                </a:lnTo>
                <a:close/>
              </a:path>
              <a:path extrusionOk="0" h="226695" w="1577975">
                <a:moveTo>
                  <a:pt x="1363597" y="50260"/>
                </a:moveTo>
                <a:lnTo>
                  <a:pt x="1336959" y="50260"/>
                </a:lnTo>
                <a:lnTo>
                  <a:pt x="1336959" y="175910"/>
                </a:lnTo>
                <a:lnTo>
                  <a:pt x="1357817" y="175910"/>
                </a:lnTo>
                <a:lnTo>
                  <a:pt x="1394839" y="129922"/>
                </a:lnTo>
                <a:lnTo>
                  <a:pt x="1363597" y="129922"/>
                </a:lnTo>
                <a:lnTo>
                  <a:pt x="1363597" y="50260"/>
                </a:lnTo>
                <a:close/>
              </a:path>
              <a:path extrusionOk="0" h="226695" w="1577975">
                <a:moveTo>
                  <a:pt x="1448789" y="95997"/>
                </a:moveTo>
                <a:lnTo>
                  <a:pt x="1422151" y="95997"/>
                </a:lnTo>
                <a:lnTo>
                  <a:pt x="1422151" y="175910"/>
                </a:lnTo>
                <a:lnTo>
                  <a:pt x="1448789" y="175910"/>
                </a:lnTo>
                <a:lnTo>
                  <a:pt x="1448789" y="95997"/>
                </a:lnTo>
                <a:close/>
              </a:path>
              <a:path extrusionOk="0" h="226695" w="1577975">
                <a:moveTo>
                  <a:pt x="1448789" y="50260"/>
                </a:moveTo>
                <a:lnTo>
                  <a:pt x="1427930" y="50260"/>
                </a:lnTo>
                <a:lnTo>
                  <a:pt x="1363597" y="129922"/>
                </a:lnTo>
                <a:lnTo>
                  <a:pt x="1394839" y="129922"/>
                </a:lnTo>
                <a:lnTo>
                  <a:pt x="1422151" y="95997"/>
                </a:lnTo>
                <a:lnTo>
                  <a:pt x="1448789" y="95997"/>
                </a:lnTo>
                <a:lnTo>
                  <a:pt x="1448789" y="50260"/>
                </a:lnTo>
                <a:close/>
              </a:path>
              <a:path extrusionOk="0" h="226695" w="1577975">
                <a:moveTo>
                  <a:pt x="1577533" y="50260"/>
                </a:moveTo>
                <a:lnTo>
                  <a:pt x="1521493" y="50260"/>
                </a:lnTo>
                <a:lnTo>
                  <a:pt x="1512038" y="51029"/>
                </a:lnTo>
                <a:lnTo>
                  <a:pt x="1480091" y="75955"/>
                </a:lnTo>
                <a:lnTo>
                  <a:pt x="1477013" y="91976"/>
                </a:lnTo>
                <a:lnTo>
                  <a:pt x="1477013" y="100855"/>
                </a:lnTo>
                <a:lnTo>
                  <a:pt x="1505912" y="131179"/>
                </a:lnTo>
                <a:lnTo>
                  <a:pt x="1471987" y="175910"/>
                </a:lnTo>
                <a:lnTo>
                  <a:pt x="1503902" y="175910"/>
                </a:lnTo>
                <a:lnTo>
                  <a:pt x="1535817" y="133692"/>
                </a:lnTo>
                <a:lnTo>
                  <a:pt x="1577533" y="133692"/>
                </a:lnTo>
                <a:lnTo>
                  <a:pt x="1577533" y="110321"/>
                </a:lnTo>
                <a:lnTo>
                  <a:pt x="1517472" y="110321"/>
                </a:lnTo>
                <a:lnTo>
                  <a:pt x="1512865" y="108729"/>
                </a:lnTo>
                <a:lnTo>
                  <a:pt x="1505494" y="102363"/>
                </a:lnTo>
                <a:lnTo>
                  <a:pt x="1503651" y="98091"/>
                </a:lnTo>
                <a:lnTo>
                  <a:pt x="1503651" y="87201"/>
                </a:lnTo>
                <a:lnTo>
                  <a:pt x="1505494" y="82845"/>
                </a:lnTo>
                <a:lnTo>
                  <a:pt x="1512865" y="76479"/>
                </a:lnTo>
                <a:lnTo>
                  <a:pt x="1517472" y="74887"/>
                </a:lnTo>
                <a:lnTo>
                  <a:pt x="1577533" y="74887"/>
                </a:lnTo>
                <a:lnTo>
                  <a:pt x="1577533" y="50260"/>
                </a:lnTo>
                <a:close/>
              </a:path>
              <a:path extrusionOk="0" h="226695" w="1577975">
                <a:moveTo>
                  <a:pt x="1577533" y="133692"/>
                </a:moveTo>
                <a:lnTo>
                  <a:pt x="1550895" y="133692"/>
                </a:lnTo>
                <a:lnTo>
                  <a:pt x="1550895" y="175910"/>
                </a:lnTo>
                <a:lnTo>
                  <a:pt x="1577533" y="175910"/>
                </a:lnTo>
                <a:lnTo>
                  <a:pt x="1577533" y="133692"/>
                </a:lnTo>
                <a:close/>
              </a:path>
              <a:path extrusionOk="0" h="226695" w="1577975">
                <a:moveTo>
                  <a:pt x="1577533" y="74887"/>
                </a:moveTo>
                <a:lnTo>
                  <a:pt x="1550895" y="74887"/>
                </a:lnTo>
                <a:lnTo>
                  <a:pt x="1550895" y="110321"/>
                </a:lnTo>
                <a:lnTo>
                  <a:pt x="1577533" y="110321"/>
                </a:lnTo>
                <a:lnTo>
                  <a:pt x="1577533" y="74887"/>
                </a:lnTo>
                <a:close/>
              </a:path>
            </a:pathLst>
          </a:custGeom>
          <a:solidFill>
            <a:srgbClr val="707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322" name="Google Shape;32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6512" y="4252614"/>
            <a:ext cx="95243" cy="9524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6"/>
          <p:cNvSpPr/>
          <p:nvPr/>
        </p:nvSpPr>
        <p:spPr>
          <a:xfrm>
            <a:off x="2830449" y="4251509"/>
            <a:ext cx="499656" cy="83752"/>
          </a:xfrm>
          <a:custGeom>
            <a:rect b="b" l="l" r="r" t="t"/>
            <a:pathLst>
              <a:path extrusionOk="0" h="184150" w="1098550">
                <a:moveTo>
                  <a:pt x="126907" y="112834"/>
                </a:moveTo>
                <a:lnTo>
                  <a:pt x="98007" y="112834"/>
                </a:lnTo>
                <a:lnTo>
                  <a:pt x="98007" y="180434"/>
                </a:lnTo>
                <a:lnTo>
                  <a:pt x="126907" y="180434"/>
                </a:lnTo>
                <a:lnTo>
                  <a:pt x="126907" y="112834"/>
                </a:lnTo>
                <a:close/>
              </a:path>
              <a:path extrusionOk="0" h="184150" w="1098550">
                <a:moveTo>
                  <a:pt x="28899" y="4523"/>
                </a:moveTo>
                <a:lnTo>
                  <a:pt x="0" y="4523"/>
                </a:lnTo>
                <a:lnTo>
                  <a:pt x="0" y="67348"/>
                </a:lnTo>
                <a:lnTo>
                  <a:pt x="16334" y="106551"/>
                </a:lnTo>
                <a:lnTo>
                  <a:pt x="59307" y="121127"/>
                </a:lnTo>
                <a:lnTo>
                  <a:pt x="69264" y="120608"/>
                </a:lnTo>
                <a:lnTo>
                  <a:pt x="79034" y="119053"/>
                </a:lnTo>
                <a:lnTo>
                  <a:pt x="88615" y="116462"/>
                </a:lnTo>
                <a:lnTo>
                  <a:pt x="98007" y="112834"/>
                </a:lnTo>
                <a:lnTo>
                  <a:pt x="126907" y="112834"/>
                </a:lnTo>
                <a:lnTo>
                  <a:pt x="126907" y="93484"/>
                </a:lnTo>
                <a:lnTo>
                  <a:pt x="50260" y="93484"/>
                </a:lnTo>
                <a:lnTo>
                  <a:pt x="42721" y="90887"/>
                </a:lnTo>
                <a:lnTo>
                  <a:pt x="31663" y="80500"/>
                </a:lnTo>
                <a:lnTo>
                  <a:pt x="28899" y="73379"/>
                </a:lnTo>
                <a:lnTo>
                  <a:pt x="28899" y="4523"/>
                </a:lnTo>
                <a:close/>
              </a:path>
              <a:path extrusionOk="0" h="184150" w="1098550">
                <a:moveTo>
                  <a:pt x="126907" y="4523"/>
                </a:moveTo>
                <a:lnTo>
                  <a:pt x="98007" y="4523"/>
                </a:lnTo>
                <a:lnTo>
                  <a:pt x="98007" y="84939"/>
                </a:lnTo>
                <a:lnTo>
                  <a:pt x="89211" y="88677"/>
                </a:lnTo>
                <a:lnTo>
                  <a:pt x="79913" y="91348"/>
                </a:lnTo>
                <a:lnTo>
                  <a:pt x="70113" y="92950"/>
                </a:lnTo>
                <a:lnTo>
                  <a:pt x="59809" y="93484"/>
                </a:lnTo>
                <a:lnTo>
                  <a:pt x="126907" y="93484"/>
                </a:lnTo>
                <a:lnTo>
                  <a:pt x="126907" y="4523"/>
                </a:lnTo>
                <a:close/>
              </a:path>
              <a:path extrusionOk="0" h="184150" w="1098550">
                <a:moveTo>
                  <a:pt x="215838" y="51516"/>
                </a:moveTo>
                <a:lnTo>
                  <a:pt x="171609" y="70615"/>
                </a:lnTo>
                <a:lnTo>
                  <a:pt x="153264" y="117609"/>
                </a:lnTo>
                <a:lnTo>
                  <a:pt x="154410" y="131006"/>
                </a:lnTo>
                <a:lnTo>
                  <a:pt x="181252" y="172958"/>
                </a:lnTo>
                <a:lnTo>
                  <a:pt x="215838" y="183701"/>
                </a:lnTo>
                <a:lnTo>
                  <a:pt x="229330" y="182366"/>
                </a:lnTo>
                <a:lnTo>
                  <a:pt x="241156" y="178361"/>
                </a:lnTo>
                <a:lnTo>
                  <a:pt x="251318" y="171685"/>
                </a:lnTo>
                <a:lnTo>
                  <a:pt x="259816" y="162340"/>
                </a:lnTo>
                <a:lnTo>
                  <a:pt x="286956" y="162340"/>
                </a:lnTo>
                <a:lnTo>
                  <a:pt x="286956" y="157817"/>
                </a:lnTo>
                <a:lnTo>
                  <a:pt x="220110" y="157817"/>
                </a:lnTo>
                <a:lnTo>
                  <a:pt x="211927" y="157110"/>
                </a:lnTo>
                <a:lnTo>
                  <a:pt x="181111" y="125917"/>
                </a:lnTo>
                <a:lnTo>
                  <a:pt x="180404" y="117609"/>
                </a:lnTo>
                <a:lnTo>
                  <a:pt x="181111" y="109316"/>
                </a:lnTo>
                <a:lnTo>
                  <a:pt x="211927" y="78123"/>
                </a:lnTo>
                <a:lnTo>
                  <a:pt x="220110" y="77400"/>
                </a:lnTo>
                <a:lnTo>
                  <a:pt x="286956" y="77400"/>
                </a:lnTo>
                <a:lnTo>
                  <a:pt x="286956" y="72626"/>
                </a:lnTo>
                <a:lnTo>
                  <a:pt x="259816" y="72626"/>
                </a:lnTo>
                <a:lnTo>
                  <a:pt x="251224" y="63390"/>
                </a:lnTo>
                <a:lnTo>
                  <a:pt x="241031" y="56794"/>
                </a:lnTo>
                <a:lnTo>
                  <a:pt x="229235" y="52836"/>
                </a:lnTo>
                <a:lnTo>
                  <a:pt x="215838" y="51516"/>
                </a:lnTo>
                <a:close/>
              </a:path>
              <a:path extrusionOk="0" h="184150" w="1098550">
                <a:moveTo>
                  <a:pt x="286956" y="162340"/>
                </a:moveTo>
                <a:lnTo>
                  <a:pt x="259816" y="162340"/>
                </a:lnTo>
                <a:lnTo>
                  <a:pt x="259816" y="180434"/>
                </a:lnTo>
                <a:lnTo>
                  <a:pt x="286956" y="180434"/>
                </a:lnTo>
                <a:lnTo>
                  <a:pt x="286956" y="162340"/>
                </a:lnTo>
                <a:close/>
              </a:path>
              <a:path extrusionOk="0" h="184150" w="1098550">
                <a:moveTo>
                  <a:pt x="286956" y="77400"/>
                </a:moveTo>
                <a:lnTo>
                  <a:pt x="220110" y="77400"/>
                </a:lnTo>
                <a:lnTo>
                  <a:pt x="228293" y="78123"/>
                </a:lnTo>
                <a:lnTo>
                  <a:pt x="235753" y="80290"/>
                </a:lnTo>
                <a:lnTo>
                  <a:pt x="259816" y="117609"/>
                </a:lnTo>
                <a:lnTo>
                  <a:pt x="259109" y="125917"/>
                </a:lnTo>
                <a:lnTo>
                  <a:pt x="228293" y="157110"/>
                </a:lnTo>
                <a:lnTo>
                  <a:pt x="220110" y="157817"/>
                </a:lnTo>
                <a:lnTo>
                  <a:pt x="286956" y="157817"/>
                </a:lnTo>
                <a:lnTo>
                  <a:pt x="286956" y="77400"/>
                </a:lnTo>
                <a:close/>
              </a:path>
              <a:path extrusionOk="0" h="184150" w="1098550">
                <a:moveTo>
                  <a:pt x="286956" y="54783"/>
                </a:moveTo>
                <a:lnTo>
                  <a:pt x="259816" y="54783"/>
                </a:lnTo>
                <a:lnTo>
                  <a:pt x="259816" y="72626"/>
                </a:lnTo>
                <a:lnTo>
                  <a:pt x="286956" y="72626"/>
                </a:lnTo>
                <a:lnTo>
                  <a:pt x="286956" y="54783"/>
                </a:lnTo>
                <a:close/>
              </a:path>
              <a:path extrusionOk="0" h="184150" w="1098550">
                <a:moveTo>
                  <a:pt x="373626" y="80919"/>
                </a:moveTo>
                <a:lnTo>
                  <a:pt x="346485" y="80919"/>
                </a:lnTo>
                <a:lnTo>
                  <a:pt x="346485" y="180434"/>
                </a:lnTo>
                <a:lnTo>
                  <a:pt x="373626" y="180434"/>
                </a:lnTo>
                <a:lnTo>
                  <a:pt x="373626" y="80919"/>
                </a:lnTo>
                <a:close/>
              </a:path>
              <a:path extrusionOk="0" h="184150" w="1098550">
                <a:moveTo>
                  <a:pt x="414588" y="54783"/>
                </a:moveTo>
                <a:lnTo>
                  <a:pt x="305272" y="54783"/>
                </a:lnTo>
                <a:lnTo>
                  <a:pt x="305272" y="80919"/>
                </a:lnTo>
                <a:lnTo>
                  <a:pt x="414588" y="80919"/>
                </a:lnTo>
                <a:lnTo>
                  <a:pt x="414588" y="54783"/>
                </a:lnTo>
                <a:close/>
              </a:path>
              <a:path extrusionOk="0" h="184150" w="1098550">
                <a:moveTo>
                  <a:pt x="520085" y="90971"/>
                </a:moveTo>
                <a:lnTo>
                  <a:pt x="427104" y="90971"/>
                </a:lnTo>
                <a:lnTo>
                  <a:pt x="427104" y="117106"/>
                </a:lnTo>
                <a:lnTo>
                  <a:pt x="520085" y="117106"/>
                </a:lnTo>
                <a:lnTo>
                  <a:pt x="520085" y="90971"/>
                </a:lnTo>
                <a:close/>
              </a:path>
              <a:path extrusionOk="0" h="184150" w="1098550">
                <a:moveTo>
                  <a:pt x="642410" y="0"/>
                </a:moveTo>
                <a:lnTo>
                  <a:pt x="628756" y="19015"/>
                </a:lnTo>
                <a:lnTo>
                  <a:pt x="625573" y="21109"/>
                </a:lnTo>
                <a:lnTo>
                  <a:pt x="605552" y="30742"/>
                </a:lnTo>
                <a:lnTo>
                  <a:pt x="602788" y="31999"/>
                </a:lnTo>
                <a:lnTo>
                  <a:pt x="600443" y="33171"/>
                </a:lnTo>
                <a:lnTo>
                  <a:pt x="598265" y="34176"/>
                </a:lnTo>
                <a:lnTo>
                  <a:pt x="596338" y="35098"/>
                </a:lnTo>
                <a:lnTo>
                  <a:pt x="561868" y="59354"/>
                </a:lnTo>
                <a:lnTo>
                  <a:pt x="547018" y="102091"/>
                </a:lnTo>
                <a:lnTo>
                  <a:pt x="546413" y="117106"/>
                </a:lnTo>
                <a:lnTo>
                  <a:pt x="547544" y="131037"/>
                </a:lnTo>
                <a:lnTo>
                  <a:pt x="574433" y="173240"/>
                </a:lnTo>
                <a:lnTo>
                  <a:pt x="611751" y="183701"/>
                </a:lnTo>
                <a:lnTo>
                  <a:pt x="625039" y="182664"/>
                </a:lnTo>
                <a:lnTo>
                  <a:pt x="637007" y="179554"/>
                </a:lnTo>
                <a:lnTo>
                  <a:pt x="647656" y="174371"/>
                </a:lnTo>
                <a:lnTo>
                  <a:pt x="656985" y="167115"/>
                </a:lnTo>
                <a:lnTo>
                  <a:pt x="664627" y="158319"/>
                </a:lnTo>
                <a:lnTo>
                  <a:pt x="611500" y="158319"/>
                </a:lnTo>
                <a:lnTo>
                  <a:pt x="604134" y="157707"/>
                </a:lnTo>
                <a:lnTo>
                  <a:pt x="575721" y="130849"/>
                </a:lnTo>
                <a:lnTo>
                  <a:pt x="575061" y="123640"/>
                </a:lnTo>
                <a:lnTo>
                  <a:pt x="575768" y="116603"/>
                </a:lnTo>
                <a:lnTo>
                  <a:pt x="604888" y="91536"/>
                </a:lnTo>
                <a:lnTo>
                  <a:pt x="611751" y="90971"/>
                </a:lnTo>
                <a:lnTo>
                  <a:pt x="664000" y="90971"/>
                </a:lnTo>
                <a:lnTo>
                  <a:pt x="659064" y="85191"/>
                </a:lnTo>
                <a:lnTo>
                  <a:pt x="578579" y="85191"/>
                </a:lnTo>
                <a:lnTo>
                  <a:pt x="580590" y="78322"/>
                </a:lnTo>
                <a:lnTo>
                  <a:pt x="626075" y="49255"/>
                </a:lnTo>
                <a:lnTo>
                  <a:pt x="641907" y="41883"/>
                </a:lnTo>
                <a:lnTo>
                  <a:pt x="645342" y="39873"/>
                </a:lnTo>
                <a:lnTo>
                  <a:pt x="647185" y="38197"/>
                </a:lnTo>
                <a:lnTo>
                  <a:pt x="650870" y="35517"/>
                </a:lnTo>
                <a:lnTo>
                  <a:pt x="664524" y="12816"/>
                </a:lnTo>
                <a:lnTo>
                  <a:pt x="642410" y="0"/>
                </a:lnTo>
                <a:close/>
              </a:path>
              <a:path extrusionOk="0" h="184150" w="1098550">
                <a:moveTo>
                  <a:pt x="664000" y="90971"/>
                </a:moveTo>
                <a:lnTo>
                  <a:pt x="616945" y="90971"/>
                </a:lnTo>
                <a:lnTo>
                  <a:pt x="621719" y="91808"/>
                </a:lnTo>
                <a:lnTo>
                  <a:pt x="626075" y="93484"/>
                </a:lnTo>
                <a:lnTo>
                  <a:pt x="630599" y="95159"/>
                </a:lnTo>
                <a:lnTo>
                  <a:pt x="634368" y="97504"/>
                </a:lnTo>
                <a:lnTo>
                  <a:pt x="637384" y="100520"/>
                </a:lnTo>
                <a:lnTo>
                  <a:pt x="640567" y="103536"/>
                </a:lnTo>
                <a:lnTo>
                  <a:pt x="642996" y="107138"/>
                </a:lnTo>
                <a:lnTo>
                  <a:pt x="644672" y="111326"/>
                </a:lnTo>
                <a:lnTo>
                  <a:pt x="646514" y="115347"/>
                </a:lnTo>
                <a:lnTo>
                  <a:pt x="647436" y="119870"/>
                </a:lnTo>
                <a:lnTo>
                  <a:pt x="647436" y="129755"/>
                </a:lnTo>
                <a:lnTo>
                  <a:pt x="646514" y="134278"/>
                </a:lnTo>
                <a:lnTo>
                  <a:pt x="644672" y="138467"/>
                </a:lnTo>
                <a:lnTo>
                  <a:pt x="642996" y="142487"/>
                </a:lnTo>
                <a:lnTo>
                  <a:pt x="625824" y="155806"/>
                </a:lnTo>
                <a:lnTo>
                  <a:pt x="621468" y="157482"/>
                </a:lnTo>
                <a:lnTo>
                  <a:pt x="616693" y="158319"/>
                </a:lnTo>
                <a:lnTo>
                  <a:pt x="664627" y="158319"/>
                </a:lnTo>
                <a:lnTo>
                  <a:pt x="670179" y="148267"/>
                </a:lnTo>
                <a:lnTo>
                  <a:pt x="673477" y="137147"/>
                </a:lnTo>
                <a:lnTo>
                  <a:pt x="674576" y="124896"/>
                </a:lnTo>
                <a:lnTo>
                  <a:pt x="673540" y="112912"/>
                </a:lnTo>
                <a:lnTo>
                  <a:pt x="670430" y="102091"/>
                </a:lnTo>
                <a:lnTo>
                  <a:pt x="665247" y="92431"/>
                </a:lnTo>
                <a:lnTo>
                  <a:pt x="664000" y="90971"/>
                </a:lnTo>
                <a:close/>
              </a:path>
              <a:path extrusionOk="0" h="184150" w="1098550">
                <a:moveTo>
                  <a:pt x="619542" y="68102"/>
                </a:moveTo>
                <a:lnTo>
                  <a:pt x="607275" y="69170"/>
                </a:lnTo>
                <a:lnTo>
                  <a:pt x="596359" y="72374"/>
                </a:lnTo>
                <a:lnTo>
                  <a:pt x="586794" y="77714"/>
                </a:lnTo>
                <a:lnTo>
                  <a:pt x="578579" y="85191"/>
                </a:lnTo>
                <a:lnTo>
                  <a:pt x="659064" y="85191"/>
                </a:lnTo>
                <a:lnTo>
                  <a:pt x="619542" y="68102"/>
                </a:lnTo>
                <a:close/>
              </a:path>
              <a:path extrusionOk="0" h="184150" w="1098550">
                <a:moveTo>
                  <a:pt x="755340" y="51516"/>
                </a:moveTo>
                <a:lnTo>
                  <a:pt x="718446" y="62259"/>
                </a:lnTo>
                <a:lnTo>
                  <a:pt x="693834" y="92039"/>
                </a:lnTo>
                <a:lnTo>
                  <a:pt x="688997" y="117609"/>
                </a:lnTo>
                <a:lnTo>
                  <a:pt x="690206" y="130912"/>
                </a:lnTo>
                <a:lnTo>
                  <a:pt x="708347" y="164602"/>
                </a:lnTo>
                <a:lnTo>
                  <a:pt x="755340" y="183701"/>
                </a:lnTo>
                <a:lnTo>
                  <a:pt x="768738" y="182507"/>
                </a:lnTo>
                <a:lnTo>
                  <a:pt x="781036" y="178926"/>
                </a:lnTo>
                <a:lnTo>
                  <a:pt x="792235" y="172958"/>
                </a:lnTo>
                <a:lnTo>
                  <a:pt x="802334" y="164602"/>
                </a:lnTo>
                <a:lnTo>
                  <a:pt x="808386" y="157314"/>
                </a:lnTo>
                <a:lnTo>
                  <a:pt x="755340" y="157314"/>
                </a:lnTo>
                <a:lnTo>
                  <a:pt x="747377" y="156607"/>
                </a:lnTo>
                <a:lnTo>
                  <a:pt x="716844" y="125791"/>
                </a:lnTo>
                <a:lnTo>
                  <a:pt x="716137" y="117609"/>
                </a:lnTo>
                <a:lnTo>
                  <a:pt x="716844" y="109426"/>
                </a:lnTo>
                <a:lnTo>
                  <a:pt x="747377" y="78610"/>
                </a:lnTo>
                <a:lnTo>
                  <a:pt x="755340" y="77903"/>
                </a:lnTo>
                <a:lnTo>
                  <a:pt x="808386" y="77903"/>
                </a:lnTo>
                <a:lnTo>
                  <a:pt x="802334" y="70615"/>
                </a:lnTo>
                <a:lnTo>
                  <a:pt x="792235" y="62259"/>
                </a:lnTo>
                <a:lnTo>
                  <a:pt x="781036" y="56291"/>
                </a:lnTo>
                <a:lnTo>
                  <a:pt x="768738" y="52710"/>
                </a:lnTo>
                <a:lnTo>
                  <a:pt x="755340" y="51516"/>
                </a:lnTo>
                <a:close/>
              </a:path>
              <a:path extrusionOk="0" h="184150" w="1098550">
                <a:moveTo>
                  <a:pt x="808386" y="77903"/>
                </a:moveTo>
                <a:lnTo>
                  <a:pt x="755340" y="77903"/>
                </a:lnTo>
                <a:lnTo>
                  <a:pt x="763304" y="78610"/>
                </a:lnTo>
                <a:lnTo>
                  <a:pt x="770607" y="80730"/>
                </a:lnTo>
                <a:lnTo>
                  <a:pt x="794543" y="117609"/>
                </a:lnTo>
                <a:lnTo>
                  <a:pt x="793837" y="125791"/>
                </a:lnTo>
                <a:lnTo>
                  <a:pt x="763304" y="156607"/>
                </a:lnTo>
                <a:lnTo>
                  <a:pt x="755340" y="157314"/>
                </a:lnTo>
                <a:lnTo>
                  <a:pt x="808386" y="157314"/>
                </a:lnTo>
                <a:lnTo>
                  <a:pt x="810799" y="154408"/>
                </a:lnTo>
                <a:lnTo>
                  <a:pt x="816846" y="143178"/>
                </a:lnTo>
                <a:lnTo>
                  <a:pt x="820475" y="130912"/>
                </a:lnTo>
                <a:lnTo>
                  <a:pt x="821684" y="117609"/>
                </a:lnTo>
                <a:lnTo>
                  <a:pt x="820475" y="104305"/>
                </a:lnTo>
                <a:lnTo>
                  <a:pt x="816846" y="92039"/>
                </a:lnTo>
                <a:lnTo>
                  <a:pt x="810799" y="80809"/>
                </a:lnTo>
                <a:lnTo>
                  <a:pt x="808386" y="77903"/>
                </a:lnTo>
                <a:close/>
              </a:path>
              <a:path extrusionOk="0" h="184150" w="1098550">
                <a:moveTo>
                  <a:pt x="896352" y="80919"/>
                </a:moveTo>
                <a:lnTo>
                  <a:pt x="869211" y="80919"/>
                </a:lnTo>
                <a:lnTo>
                  <a:pt x="869211" y="180434"/>
                </a:lnTo>
                <a:lnTo>
                  <a:pt x="896352" y="180434"/>
                </a:lnTo>
                <a:lnTo>
                  <a:pt x="896352" y="80919"/>
                </a:lnTo>
                <a:close/>
              </a:path>
              <a:path extrusionOk="0" h="184150" w="1098550">
                <a:moveTo>
                  <a:pt x="937314" y="54783"/>
                </a:moveTo>
                <a:lnTo>
                  <a:pt x="827998" y="54783"/>
                </a:lnTo>
                <a:lnTo>
                  <a:pt x="827998" y="80919"/>
                </a:lnTo>
                <a:lnTo>
                  <a:pt x="937314" y="80919"/>
                </a:lnTo>
                <a:lnTo>
                  <a:pt x="937314" y="54783"/>
                </a:lnTo>
                <a:close/>
              </a:path>
              <a:path extrusionOk="0" h="184150" w="1098550">
                <a:moveTo>
                  <a:pt x="982819" y="54783"/>
                </a:moveTo>
                <a:lnTo>
                  <a:pt x="955679" y="54783"/>
                </a:lnTo>
                <a:lnTo>
                  <a:pt x="955679" y="180434"/>
                </a:lnTo>
                <a:lnTo>
                  <a:pt x="1010462" y="180434"/>
                </a:lnTo>
                <a:lnTo>
                  <a:pt x="1020153" y="179711"/>
                </a:lnTo>
                <a:lnTo>
                  <a:pt x="1052745" y="156058"/>
                </a:lnTo>
                <a:lnTo>
                  <a:pt x="982819" y="156058"/>
                </a:lnTo>
                <a:lnTo>
                  <a:pt x="982819" y="121881"/>
                </a:lnTo>
                <a:lnTo>
                  <a:pt x="1052816" y="121881"/>
                </a:lnTo>
                <a:lnTo>
                  <a:pt x="1048990" y="115174"/>
                </a:lnTo>
                <a:lnTo>
                  <a:pt x="1010462" y="97504"/>
                </a:lnTo>
                <a:lnTo>
                  <a:pt x="982819" y="97504"/>
                </a:lnTo>
                <a:lnTo>
                  <a:pt x="982819" y="54783"/>
                </a:lnTo>
                <a:close/>
              </a:path>
              <a:path extrusionOk="0" h="184150" w="1098550">
                <a:moveTo>
                  <a:pt x="1052816" y="121881"/>
                </a:moveTo>
                <a:lnTo>
                  <a:pt x="1016075" y="121881"/>
                </a:lnTo>
                <a:lnTo>
                  <a:pt x="1020514" y="123472"/>
                </a:lnTo>
                <a:lnTo>
                  <a:pt x="1024032" y="126655"/>
                </a:lnTo>
                <a:lnTo>
                  <a:pt x="1027718" y="129671"/>
                </a:lnTo>
                <a:lnTo>
                  <a:pt x="1029561" y="133776"/>
                </a:lnTo>
                <a:lnTo>
                  <a:pt x="1029561" y="143995"/>
                </a:lnTo>
                <a:lnTo>
                  <a:pt x="1027718" y="148100"/>
                </a:lnTo>
                <a:lnTo>
                  <a:pt x="1024032" y="151283"/>
                </a:lnTo>
                <a:lnTo>
                  <a:pt x="1020514" y="154466"/>
                </a:lnTo>
                <a:lnTo>
                  <a:pt x="1016075" y="156058"/>
                </a:lnTo>
                <a:lnTo>
                  <a:pt x="1052745" y="156058"/>
                </a:lnTo>
                <a:lnTo>
                  <a:pt x="1052995" y="155618"/>
                </a:lnTo>
                <a:lnTo>
                  <a:pt x="1055398" y="147718"/>
                </a:lnTo>
                <a:lnTo>
                  <a:pt x="1056199" y="138969"/>
                </a:lnTo>
                <a:lnTo>
                  <a:pt x="1055398" y="130126"/>
                </a:lnTo>
                <a:lnTo>
                  <a:pt x="1052995" y="122195"/>
                </a:lnTo>
                <a:lnTo>
                  <a:pt x="1052816" y="121881"/>
                </a:lnTo>
                <a:close/>
              </a:path>
              <a:path extrusionOk="0" h="184150" w="1098550">
                <a:moveTo>
                  <a:pt x="1098418" y="54783"/>
                </a:moveTo>
                <a:lnTo>
                  <a:pt x="1071277" y="54783"/>
                </a:lnTo>
                <a:lnTo>
                  <a:pt x="1071277" y="180434"/>
                </a:lnTo>
                <a:lnTo>
                  <a:pt x="1098418" y="180434"/>
                </a:lnTo>
                <a:lnTo>
                  <a:pt x="1098418" y="54783"/>
                </a:lnTo>
                <a:close/>
              </a:path>
            </a:pathLst>
          </a:custGeom>
          <a:solidFill>
            <a:srgbClr val="707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324" name="Google Shape;32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6512" y="4547868"/>
            <a:ext cx="95243" cy="9524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6"/>
          <p:cNvSpPr/>
          <p:nvPr/>
        </p:nvSpPr>
        <p:spPr>
          <a:xfrm>
            <a:off x="2832163" y="4548820"/>
            <a:ext cx="656774" cy="103101"/>
          </a:xfrm>
          <a:custGeom>
            <a:rect b="b" l="l" r="r" t="t"/>
            <a:pathLst>
              <a:path extrusionOk="0" h="226695" w="1443990">
                <a:moveTo>
                  <a:pt x="129420" y="0"/>
                </a:moveTo>
                <a:lnTo>
                  <a:pt x="0" y="0"/>
                </a:lnTo>
                <a:lnTo>
                  <a:pt x="0" y="175910"/>
                </a:lnTo>
                <a:lnTo>
                  <a:pt x="28899" y="175910"/>
                </a:lnTo>
                <a:lnTo>
                  <a:pt x="28899" y="27643"/>
                </a:lnTo>
                <a:lnTo>
                  <a:pt x="129420" y="27643"/>
                </a:lnTo>
                <a:lnTo>
                  <a:pt x="129420" y="0"/>
                </a:lnTo>
                <a:close/>
              </a:path>
              <a:path extrusionOk="0" h="226695" w="1443990">
                <a:moveTo>
                  <a:pt x="129420" y="27643"/>
                </a:moveTo>
                <a:lnTo>
                  <a:pt x="100520" y="27643"/>
                </a:lnTo>
                <a:lnTo>
                  <a:pt x="100520" y="175910"/>
                </a:lnTo>
                <a:lnTo>
                  <a:pt x="129420" y="175910"/>
                </a:lnTo>
                <a:lnTo>
                  <a:pt x="129420" y="27643"/>
                </a:lnTo>
                <a:close/>
              </a:path>
              <a:path extrusionOk="0" h="226695" w="1443990">
                <a:moveTo>
                  <a:pt x="190052" y="50260"/>
                </a:moveTo>
                <a:lnTo>
                  <a:pt x="162911" y="50260"/>
                </a:lnTo>
                <a:lnTo>
                  <a:pt x="162911" y="226171"/>
                </a:lnTo>
                <a:lnTo>
                  <a:pt x="190052" y="226171"/>
                </a:lnTo>
                <a:lnTo>
                  <a:pt x="190052" y="158068"/>
                </a:lnTo>
                <a:lnTo>
                  <a:pt x="279856" y="158068"/>
                </a:lnTo>
                <a:lnTo>
                  <a:pt x="283651" y="153293"/>
                </a:lnTo>
                <a:lnTo>
                  <a:pt x="229758" y="153293"/>
                </a:lnTo>
                <a:lnTo>
                  <a:pt x="221575" y="152586"/>
                </a:lnTo>
                <a:lnTo>
                  <a:pt x="190759" y="121394"/>
                </a:lnTo>
                <a:lnTo>
                  <a:pt x="190052" y="113085"/>
                </a:lnTo>
                <a:lnTo>
                  <a:pt x="190759" y="104792"/>
                </a:lnTo>
                <a:lnTo>
                  <a:pt x="221575" y="73599"/>
                </a:lnTo>
                <a:lnTo>
                  <a:pt x="229758" y="72877"/>
                </a:lnTo>
                <a:lnTo>
                  <a:pt x="283459" y="72877"/>
                </a:lnTo>
                <a:lnTo>
                  <a:pt x="279859" y="68353"/>
                </a:lnTo>
                <a:lnTo>
                  <a:pt x="190052" y="68353"/>
                </a:lnTo>
                <a:lnTo>
                  <a:pt x="190052" y="50260"/>
                </a:lnTo>
                <a:close/>
              </a:path>
              <a:path extrusionOk="0" h="226695" w="1443990">
                <a:moveTo>
                  <a:pt x="279856" y="158068"/>
                </a:moveTo>
                <a:lnTo>
                  <a:pt x="190052" y="158068"/>
                </a:lnTo>
                <a:lnTo>
                  <a:pt x="198549" y="167303"/>
                </a:lnTo>
                <a:lnTo>
                  <a:pt x="208711" y="173900"/>
                </a:lnTo>
                <a:lnTo>
                  <a:pt x="220538" y="177858"/>
                </a:lnTo>
                <a:lnTo>
                  <a:pt x="234030" y="179177"/>
                </a:lnTo>
                <a:lnTo>
                  <a:pt x="246501" y="177984"/>
                </a:lnTo>
                <a:lnTo>
                  <a:pt x="258029" y="174403"/>
                </a:lnTo>
                <a:lnTo>
                  <a:pt x="268615" y="168434"/>
                </a:lnTo>
                <a:lnTo>
                  <a:pt x="278259" y="160078"/>
                </a:lnTo>
                <a:lnTo>
                  <a:pt x="279856" y="158068"/>
                </a:lnTo>
                <a:close/>
              </a:path>
              <a:path extrusionOk="0" h="226695" w="1443990">
                <a:moveTo>
                  <a:pt x="283459" y="72877"/>
                </a:moveTo>
                <a:lnTo>
                  <a:pt x="229758" y="72877"/>
                </a:lnTo>
                <a:lnTo>
                  <a:pt x="237941" y="73599"/>
                </a:lnTo>
                <a:lnTo>
                  <a:pt x="245401" y="75767"/>
                </a:lnTo>
                <a:lnTo>
                  <a:pt x="269463" y="113085"/>
                </a:lnTo>
                <a:lnTo>
                  <a:pt x="268756" y="121394"/>
                </a:lnTo>
                <a:lnTo>
                  <a:pt x="237941" y="152586"/>
                </a:lnTo>
                <a:lnTo>
                  <a:pt x="229758" y="153293"/>
                </a:lnTo>
                <a:lnTo>
                  <a:pt x="283651" y="153293"/>
                </a:lnTo>
                <a:lnTo>
                  <a:pt x="286285" y="149979"/>
                </a:lnTo>
                <a:lnTo>
                  <a:pt x="292017" y="138781"/>
                </a:lnTo>
                <a:lnTo>
                  <a:pt x="295457" y="126483"/>
                </a:lnTo>
                <a:lnTo>
                  <a:pt x="296604" y="113085"/>
                </a:lnTo>
                <a:lnTo>
                  <a:pt x="295457" y="99798"/>
                </a:lnTo>
                <a:lnTo>
                  <a:pt x="292017" y="87578"/>
                </a:lnTo>
                <a:lnTo>
                  <a:pt x="286285" y="76427"/>
                </a:lnTo>
                <a:lnTo>
                  <a:pt x="283459" y="72877"/>
                </a:lnTo>
                <a:close/>
              </a:path>
              <a:path extrusionOk="0" h="226695" w="1443990">
                <a:moveTo>
                  <a:pt x="234030" y="46993"/>
                </a:moveTo>
                <a:lnTo>
                  <a:pt x="220538" y="48328"/>
                </a:lnTo>
                <a:lnTo>
                  <a:pt x="208711" y="52333"/>
                </a:lnTo>
                <a:lnTo>
                  <a:pt x="198549" y="59008"/>
                </a:lnTo>
                <a:lnTo>
                  <a:pt x="190052" y="68353"/>
                </a:lnTo>
                <a:lnTo>
                  <a:pt x="279859" y="68353"/>
                </a:lnTo>
                <a:lnTo>
                  <a:pt x="246406" y="48202"/>
                </a:lnTo>
                <a:lnTo>
                  <a:pt x="234030" y="46993"/>
                </a:lnTo>
                <a:close/>
              </a:path>
              <a:path extrusionOk="0" h="226695" w="1443990">
                <a:moveTo>
                  <a:pt x="347840" y="50260"/>
                </a:moveTo>
                <a:lnTo>
                  <a:pt x="321202" y="50260"/>
                </a:lnTo>
                <a:lnTo>
                  <a:pt x="321202" y="175910"/>
                </a:lnTo>
                <a:lnTo>
                  <a:pt x="342060" y="175910"/>
                </a:lnTo>
                <a:lnTo>
                  <a:pt x="379082" y="129922"/>
                </a:lnTo>
                <a:lnTo>
                  <a:pt x="347840" y="129922"/>
                </a:lnTo>
                <a:lnTo>
                  <a:pt x="347840" y="50260"/>
                </a:lnTo>
                <a:close/>
              </a:path>
              <a:path extrusionOk="0" h="226695" w="1443990">
                <a:moveTo>
                  <a:pt x="433031" y="95997"/>
                </a:moveTo>
                <a:lnTo>
                  <a:pt x="406393" y="95997"/>
                </a:lnTo>
                <a:lnTo>
                  <a:pt x="406393" y="175910"/>
                </a:lnTo>
                <a:lnTo>
                  <a:pt x="433031" y="175910"/>
                </a:lnTo>
                <a:lnTo>
                  <a:pt x="433031" y="95997"/>
                </a:lnTo>
                <a:close/>
              </a:path>
              <a:path extrusionOk="0" h="226695" w="1443990">
                <a:moveTo>
                  <a:pt x="433031" y="50260"/>
                </a:moveTo>
                <a:lnTo>
                  <a:pt x="412173" y="50260"/>
                </a:lnTo>
                <a:lnTo>
                  <a:pt x="347840" y="129922"/>
                </a:lnTo>
                <a:lnTo>
                  <a:pt x="379082" y="129922"/>
                </a:lnTo>
                <a:lnTo>
                  <a:pt x="406393" y="95997"/>
                </a:lnTo>
                <a:lnTo>
                  <a:pt x="433031" y="95997"/>
                </a:lnTo>
                <a:lnTo>
                  <a:pt x="433031" y="50260"/>
                </a:lnTo>
                <a:close/>
              </a:path>
              <a:path extrusionOk="0" h="226695" w="1443990">
                <a:moveTo>
                  <a:pt x="451203" y="150529"/>
                </a:moveTo>
                <a:lnTo>
                  <a:pt x="451203" y="175910"/>
                </a:lnTo>
                <a:lnTo>
                  <a:pt x="462574" y="176115"/>
                </a:lnTo>
                <a:lnTo>
                  <a:pt x="496842" y="151869"/>
                </a:lnTo>
                <a:lnTo>
                  <a:pt x="458910" y="151869"/>
                </a:lnTo>
                <a:lnTo>
                  <a:pt x="451203" y="150529"/>
                </a:lnTo>
                <a:close/>
              </a:path>
              <a:path extrusionOk="0" h="226695" w="1443990">
                <a:moveTo>
                  <a:pt x="570571" y="76395"/>
                </a:moveTo>
                <a:lnTo>
                  <a:pt x="543431" y="76395"/>
                </a:lnTo>
                <a:lnTo>
                  <a:pt x="543431" y="175910"/>
                </a:lnTo>
                <a:lnTo>
                  <a:pt x="570571" y="175910"/>
                </a:lnTo>
                <a:lnTo>
                  <a:pt x="570571" y="76395"/>
                </a:lnTo>
                <a:close/>
              </a:path>
              <a:path extrusionOk="0" h="226695" w="1443990">
                <a:moveTo>
                  <a:pt x="570571" y="50260"/>
                </a:moveTo>
                <a:lnTo>
                  <a:pt x="474323" y="50260"/>
                </a:lnTo>
                <a:lnTo>
                  <a:pt x="474323" y="133440"/>
                </a:lnTo>
                <a:lnTo>
                  <a:pt x="472396" y="141482"/>
                </a:lnTo>
                <a:lnTo>
                  <a:pt x="468543" y="146006"/>
                </a:lnTo>
                <a:lnTo>
                  <a:pt x="464690" y="150361"/>
                </a:lnTo>
                <a:lnTo>
                  <a:pt x="458910" y="151869"/>
                </a:lnTo>
                <a:lnTo>
                  <a:pt x="496842" y="151869"/>
                </a:lnTo>
                <a:lnTo>
                  <a:pt x="498196" y="148707"/>
                </a:lnTo>
                <a:lnTo>
                  <a:pt x="500647" y="137006"/>
                </a:lnTo>
                <a:lnTo>
                  <a:pt x="501463" y="123137"/>
                </a:lnTo>
                <a:lnTo>
                  <a:pt x="501463" y="76395"/>
                </a:lnTo>
                <a:lnTo>
                  <a:pt x="570571" y="76395"/>
                </a:lnTo>
                <a:lnTo>
                  <a:pt x="570571" y="50260"/>
                </a:lnTo>
                <a:close/>
              </a:path>
              <a:path extrusionOk="0" h="226695" w="1443990">
                <a:moveTo>
                  <a:pt x="661505" y="46993"/>
                </a:moveTo>
                <a:lnTo>
                  <a:pt x="624611" y="57736"/>
                </a:lnTo>
                <a:lnTo>
                  <a:pt x="599999" y="87515"/>
                </a:lnTo>
                <a:lnTo>
                  <a:pt x="595161" y="113085"/>
                </a:lnTo>
                <a:lnTo>
                  <a:pt x="596371" y="126388"/>
                </a:lnTo>
                <a:lnTo>
                  <a:pt x="614512" y="160078"/>
                </a:lnTo>
                <a:lnTo>
                  <a:pt x="661505" y="179177"/>
                </a:lnTo>
                <a:lnTo>
                  <a:pt x="674902" y="177984"/>
                </a:lnTo>
                <a:lnTo>
                  <a:pt x="687200" y="174403"/>
                </a:lnTo>
                <a:lnTo>
                  <a:pt x="698399" y="168434"/>
                </a:lnTo>
                <a:lnTo>
                  <a:pt x="708498" y="160078"/>
                </a:lnTo>
                <a:lnTo>
                  <a:pt x="714551" y="152791"/>
                </a:lnTo>
                <a:lnTo>
                  <a:pt x="661505" y="152791"/>
                </a:lnTo>
                <a:lnTo>
                  <a:pt x="653542" y="152084"/>
                </a:lnTo>
                <a:lnTo>
                  <a:pt x="623009" y="121268"/>
                </a:lnTo>
                <a:lnTo>
                  <a:pt x="622302" y="113085"/>
                </a:lnTo>
                <a:lnTo>
                  <a:pt x="623009" y="104902"/>
                </a:lnTo>
                <a:lnTo>
                  <a:pt x="653542" y="74086"/>
                </a:lnTo>
                <a:lnTo>
                  <a:pt x="661505" y="73379"/>
                </a:lnTo>
                <a:lnTo>
                  <a:pt x="714551" y="73379"/>
                </a:lnTo>
                <a:lnTo>
                  <a:pt x="708498" y="66092"/>
                </a:lnTo>
                <a:lnTo>
                  <a:pt x="698399" y="57736"/>
                </a:lnTo>
                <a:lnTo>
                  <a:pt x="687200" y="51768"/>
                </a:lnTo>
                <a:lnTo>
                  <a:pt x="674902" y="48187"/>
                </a:lnTo>
                <a:lnTo>
                  <a:pt x="661505" y="46993"/>
                </a:lnTo>
                <a:close/>
              </a:path>
              <a:path extrusionOk="0" h="226695" w="1443990">
                <a:moveTo>
                  <a:pt x="714551" y="73379"/>
                </a:moveTo>
                <a:lnTo>
                  <a:pt x="661505" y="73379"/>
                </a:lnTo>
                <a:lnTo>
                  <a:pt x="669468" y="74086"/>
                </a:lnTo>
                <a:lnTo>
                  <a:pt x="676771" y="76207"/>
                </a:lnTo>
                <a:lnTo>
                  <a:pt x="700708" y="113085"/>
                </a:lnTo>
                <a:lnTo>
                  <a:pt x="700001" y="121268"/>
                </a:lnTo>
                <a:lnTo>
                  <a:pt x="669468" y="152084"/>
                </a:lnTo>
                <a:lnTo>
                  <a:pt x="661505" y="152791"/>
                </a:lnTo>
                <a:lnTo>
                  <a:pt x="714551" y="152791"/>
                </a:lnTo>
                <a:lnTo>
                  <a:pt x="716964" y="149885"/>
                </a:lnTo>
                <a:lnTo>
                  <a:pt x="723011" y="138655"/>
                </a:lnTo>
                <a:lnTo>
                  <a:pt x="726639" y="126388"/>
                </a:lnTo>
                <a:lnTo>
                  <a:pt x="727848" y="113085"/>
                </a:lnTo>
                <a:lnTo>
                  <a:pt x="726639" y="99782"/>
                </a:lnTo>
                <a:lnTo>
                  <a:pt x="723011" y="87515"/>
                </a:lnTo>
                <a:lnTo>
                  <a:pt x="716964" y="76285"/>
                </a:lnTo>
                <a:lnTo>
                  <a:pt x="714551" y="73379"/>
                </a:lnTo>
                <a:close/>
              </a:path>
              <a:path extrusionOk="0" h="226695" w="1443990">
                <a:moveTo>
                  <a:pt x="763688" y="50260"/>
                </a:moveTo>
                <a:lnTo>
                  <a:pt x="732778" y="50260"/>
                </a:lnTo>
                <a:lnTo>
                  <a:pt x="779269" y="111829"/>
                </a:lnTo>
                <a:lnTo>
                  <a:pt x="730265" y="175910"/>
                </a:lnTo>
                <a:lnTo>
                  <a:pt x="761175" y="175910"/>
                </a:lnTo>
                <a:lnTo>
                  <a:pt x="803896" y="118362"/>
                </a:lnTo>
                <a:lnTo>
                  <a:pt x="830534" y="118362"/>
                </a:lnTo>
                <a:lnTo>
                  <a:pt x="830534" y="117860"/>
                </a:lnTo>
                <a:lnTo>
                  <a:pt x="859774" y="117860"/>
                </a:lnTo>
                <a:lnTo>
                  <a:pt x="855162" y="111829"/>
                </a:lnTo>
                <a:lnTo>
                  <a:pt x="859906" y="105546"/>
                </a:lnTo>
                <a:lnTo>
                  <a:pt x="830534" y="105546"/>
                </a:lnTo>
                <a:lnTo>
                  <a:pt x="830534" y="105295"/>
                </a:lnTo>
                <a:lnTo>
                  <a:pt x="803896" y="105295"/>
                </a:lnTo>
                <a:lnTo>
                  <a:pt x="763688" y="50260"/>
                </a:lnTo>
                <a:close/>
              </a:path>
              <a:path extrusionOk="0" h="226695" w="1443990">
                <a:moveTo>
                  <a:pt x="830534" y="118362"/>
                </a:moveTo>
                <a:lnTo>
                  <a:pt x="803896" y="118362"/>
                </a:lnTo>
                <a:lnTo>
                  <a:pt x="803896" y="175910"/>
                </a:lnTo>
                <a:lnTo>
                  <a:pt x="830534" y="175910"/>
                </a:lnTo>
                <a:lnTo>
                  <a:pt x="830534" y="118362"/>
                </a:lnTo>
                <a:close/>
              </a:path>
              <a:path extrusionOk="0" h="226695" w="1443990">
                <a:moveTo>
                  <a:pt x="859774" y="117860"/>
                </a:moveTo>
                <a:lnTo>
                  <a:pt x="830534" y="117860"/>
                </a:lnTo>
                <a:lnTo>
                  <a:pt x="873256" y="175910"/>
                </a:lnTo>
                <a:lnTo>
                  <a:pt x="904166" y="175910"/>
                </a:lnTo>
                <a:lnTo>
                  <a:pt x="859774" y="117860"/>
                </a:lnTo>
                <a:close/>
              </a:path>
              <a:path extrusionOk="0" h="226695" w="1443990">
                <a:moveTo>
                  <a:pt x="901653" y="50260"/>
                </a:moveTo>
                <a:lnTo>
                  <a:pt x="870743" y="50260"/>
                </a:lnTo>
                <a:lnTo>
                  <a:pt x="830534" y="105546"/>
                </a:lnTo>
                <a:lnTo>
                  <a:pt x="859906" y="105546"/>
                </a:lnTo>
                <a:lnTo>
                  <a:pt x="901653" y="50260"/>
                </a:lnTo>
                <a:close/>
              </a:path>
              <a:path extrusionOk="0" h="226695" w="1443990">
                <a:moveTo>
                  <a:pt x="830534" y="50260"/>
                </a:moveTo>
                <a:lnTo>
                  <a:pt x="803896" y="50260"/>
                </a:lnTo>
                <a:lnTo>
                  <a:pt x="803896" y="105295"/>
                </a:lnTo>
                <a:lnTo>
                  <a:pt x="830534" y="105295"/>
                </a:lnTo>
                <a:lnTo>
                  <a:pt x="830534" y="50260"/>
                </a:lnTo>
                <a:close/>
              </a:path>
              <a:path extrusionOk="0" h="226695" w="1443990">
                <a:moveTo>
                  <a:pt x="972932" y="46993"/>
                </a:moveTo>
                <a:lnTo>
                  <a:pt x="935048" y="57736"/>
                </a:lnTo>
                <a:lnTo>
                  <a:pt x="907751" y="99688"/>
                </a:lnTo>
                <a:lnTo>
                  <a:pt x="906588" y="113085"/>
                </a:lnTo>
                <a:lnTo>
                  <a:pt x="907766" y="126797"/>
                </a:lnTo>
                <a:lnTo>
                  <a:pt x="925436" y="160581"/>
                </a:lnTo>
                <a:lnTo>
                  <a:pt x="960445" y="178015"/>
                </a:lnTo>
                <a:lnTo>
                  <a:pt x="974942" y="179177"/>
                </a:lnTo>
                <a:lnTo>
                  <a:pt x="992141" y="177465"/>
                </a:lnTo>
                <a:lnTo>
                  <a:pt x="1007046" y="172329"/>
                </a:lnTo>
                <a:lnTo>
                  <a:pt x="1019658" y="163769"/>
                </a:lnTo>
                <a:lnTo>
                  <a:pt x="1027813" y="154298"/>
                </a:lnTo>
                <a:lnTo>
                  <a:pt x="975194" y="154298"/>
                </a:lnTo>
                <a:lnTo>
                  <a:pt x="967592" y="153827"/>
                </a:lnTo>
                <a:lnTo>
                  <a:pt x="934985" y="124645"/>
                </a:lnTo>
                <a:lnTo>
                  <a:pt x="1035003" y="124645"/>
                </a:lnTo>
                <a:lnTo>
                  <a:pt x="1035338" y="122299"/>
                </a:lnTo>
                <a:lnTo>
                  <a:pt x="1035590" y="120205"/>
                </a:lnTo>
                <a:lnTo>
                  <a:pt x="1035925" y="116352"/>
                </a:lnTo>
                <a:lnTo>
                  <a:pt x="1035987" y="113085"/>
                </a:lnTo>
                <a:lnTo>
                  <a:pt x="1035103" y="102530"/>
                </a:lnTo>
                <a:lnTo>
                  <a:pt x="934734" y="102530"/>
                </a:lnTo>
                <a:lnTo>
                  <a:pt x="936572" y="95745"/>
                </a:lnTo>
                <a:lnTo>
                  <a:pt x="972681" y="71620"/>
                </a:lnTo>
                <a:lnTo>
                  <a:pt x="1022207" y="71620"/>
                </a:lnTo>
                <a:lnTo>
                  <a:pt x="1018166" y="66343"/>
                </a:lnTo>
                <a:lnTo>
                  <a:pt x="1008648" y="57877"/>
                </a:lnTo>
                <a:lnTo>
                  <a:pt x="997936" y="51830"/>
                </a:lnTo>
                <a:lnTo>
                  <a:pt x="986031" y="48202"/>
                </a:lnTo>
                <a:lnTo>
                  <a:pt x="972932" y="46993"/>
                </a:lnTo>
                <a:close/>
              </a:path>
              <a:path extrusionOk="0" h="226695" w="1443990">
                <a:moveTo>
                  <a:pt x="1007611" y="138718"/>
                </a:moveTo>
                <a:lnTo>
                  <a:pt x="1001439" y="145534"/>
                </a:lnTo>
                <a:lnTo>
                  <a:pt x="993978" y="150403"/>
                </a:lnTo>
                <a:lnTo>
                  <a:pt x="985230" y="153325"/>
                </a:lnTo>
                <a:lnTo>
                  <a:pt x="975194" y="154298"/>
                </a:lnTo>
                <a:lnTo>
                  <a:pt x="1027813" y="154298"/>
                </a:lnTo>
                <a:lnTo>
                  <a:pt x="1029977" y="151785"/>
                </a:lnTo>
                <a:lnTo>
                  <a:pt x="1007611" y="138718"/>
                </a:lnTo>
                <a:close/>
              </a:path>
              <a:path extrusionOk="0" h="226695" w="1443990">
                <a:moveTo>
                  <a:pt x="1022207" y="71620"/>
                </a:moveTo>
                <a:lnTo>
                  <a:pt x="981727" y="71620"/>
                </a:lnTo>
                <a:lnTo>
                  <a:pt x="989518" y="74217"/>
                </a:lnTo>
                <a:lnTo>
                  <a:pt x="996052" y="79411"/>
                </a:lnTo>
                <a:lnTo>
                  <a:pt x="1000512" y="83777"/>
                </a:lnTo>
                <a:lnTo>
                  <a:pt x="1004093" y="89086"/>
                </a:lnTo>
                <a:lnTo>
                  <a:pt x="1006795" y="95337"/>
                </a:lnTo>
                <a:lnTo>
                  <a:pt x="1008617" y="102530"/>
                </a:lnTo>
                <a:lnTo>
                  <a:pt x="1035103" y="102530"/>
                </a:lnTo>
                <a:lnTo>
                  <a:pt x="1034893" y="100033"/>
                </a:lnTo>
                <a:lnTo>
                  <a:pt x="1031548" y="87766"/>
                </a:lnTo>
                <a:lnTo>
                  <a:pt x="1025972" y="76536"/>
                </a:lnTo>
                <a:lnTo>
                  <a:pt x="1022207" y="71620"/>
                </a:lnTo>
                <a:close/>
              </a:path>
              <a:path extrusionOk="0" h="226695" w="1443990">
                <a:moveTo>
                  <a:pt x="1087031" y="50260"/>
                </a:moveTo>
                <a:lnTo>
                  <a:pt x="1059890" y="50260"/>
                </a:lnTo>
                <a:lnTo>
                  <a:pt x="1059890" y="175910"/>
                </a:lnTo>
                <a:lnTo>
                  <a:pt x="1087031" y="175910"/>
                </a:lnTo>
                <a:lnTo>
                  <a:pt x="1087031" y="125901"/>
                </a:lnTo>
                <a:lnTo>
                  <a:pt x="1171719" y="125901"/>
                </a:lnTo>
                <a:lnTo>
                  <a:pt x="1171719" y="100269"/>
                </a:lnTo>
                <a:lnTo>
                  <a:pt x="1087031" y="100269"/>
                </a:lnTo>
                <a:lnTo>
                  <a:pt x="1087031" y="50260"/>
                </a:lnTo>
                <a:close/>
              </a:path>
              <a:path extrusionOk="0" h="226695" w="1443990">
                <a:moveTo>
                  <a:pt x="1171719" y="125901"/>
                </a:moveTo>
                <a:lnTo>
                  <a:pt x="1144579" y="125901"/>
                </a:lnTo>
                <a:lnTo>
                  <a:pt x="1144579" y="175910"/>
                </a:lnTo>
                <a:lnTo>
                  <a:pt x="1171719" y="175910"/>
                </a:lnTo>
                <a:lnTo>
                  <a:pt x="1171719" y="125901"/>
                </a:lnTo>
                <a:close/>
              </a:path>
              <a:path extrusionOk="0" h="226695" w="1443990">
                <a:moveTo>
                  <a:pt x="1171719" y="50260"/>
                </a:moveTo>
                <a:lnTo>
                  <a:pt x="1144579" y="50260"/>
                </a:lnTo>
                <a:lnTo>
                  <a:pt x="1144579" y="100269"/>
                </a:lnTo>
                <a:lnTo>
                  <a:pt x="1171719" y="100269"/>
                </a:lnTo>
                <a:lnTo>
                  <a:pt x="1171719" y="50260"/>
                </a:lnTo>
                <a:close/>
              </a:path>
              <a:path extrusionOk="0" h="226695" w="1443990">
                <a:moveTo>
                  <a:pt x="1229848" y="50260"/>
                </a:moveTo>
                <a:lnTo>
                  <a:pt x="1203210" y="50260"/>
                </a:lnTo>
                <a:lnTo>
                  <a:pt x="1203210" y="175910"/>
                </a:lnTo>
                <a:lnTo>
                  <a:pt x="1224068" y="175910"/>
                </a:lnTo>
                <a:lnTo>
                  <a:pt x="1261090" y="129922"/>
                </a:lnTo>
                <a:lnTo>
                  <a:pt x="1229848" y="129922"/>
                </a:lnTo>
                <a:lnTo>
                  <a:pt x="1229848" y="50260"/>
                </a:lnTo>
                <a:close/>
              </a:path>
              <a:path extrusionOk="0" h="226695" w="1443990">
                <a:moveTo>
                  <a:pt x="1315039" y="95997"/>
                </a:moveTo>
                <a:lnTo>
                  <a:pt x="1288401" y="95997"/>
                </a:lnTo>
                <a:lnTo>
                  <a:pt x="1288401" y="175910"/>
                </a:lnTo>
                <a:lnTo>
                  <a:pt x="1315039" y="175910"/>
                </a:lnTo>
                <a:lnTo>
                  <a:pt x="1315039" y="95997"/>
                </a:lnTo>
                <a:close/>
              </a:path>
              <a:path extrusionOk="0" h="226695" w="1443990">
                <a:moveTo>
                  <a:pt x="1315039" y="50260"/>
                </a:moveTo>
                <a:lnTo>
                  <a:pt x="1294181" y="50260"/>
                </a:lnTo>
                <a:lnTo>
                  <a:pt x="1229848" y="129922"/>
                </a:lnTo>
                <a:lnTo>
                  <a:pt x="1261090" y="129922"/>
                </a:lnTo>
                <a:lnTo>
                  <a:pt x="1288401" y="95997"/>
                </a:lnTo>
                <a:lnTo>
                  <a:pt x="1315039" y="95997"/>
                </a:lnTo>
                <a:lnTo>
                  <a:pt x="1315039" y="50260"/>
                </a:lnTo>
                <a:close/>
              </a:path>
              <a:path extrusionOk="0" h="226695" w="1443990">
                <a:moveTo>
                  <a:pt x="1443784" y="50260"/>
                </a:moveTo>
                <a:lnTo>
                  <a:pt x="1387744" y="50260"/>
                </a:lnTo>
                <a:lnTo>
                  <a:pt x="1378289" y="51029"/>
                </a:lnTo>
                <a:lnTo>
                  <a:pt x="1346342" y="75955"/>
                </a:lnTo>
                <a:lnTo>
                  <a:pt x="1343264" y="91976"/>
                </a:lnTo>
                <a:lnTo>
                  <a:pt x="1343264" y="100855"/>
                </a:lnTo>
                <a:lnTo>
                  <a:pt x="1372163" y="131179"/>
                </a:lnTo>
                <a:lnTo>
                  <a:pt x="1338238" y="175910"/>
                </a:lnTo>
                <a:lnTo>
                  <a:pt x="1370153" y="175910"/>
                </a:lnTo>
                <a:lnTo>
                  <a:pt x="1402068" y="133692"/>
                </a:lnTo>
                <a:lnTo>
                  <a:pt x="1443784" y="133692"/>
                </a:lnTo>
                <a:lnTo>
                  <a:pt x="1443784" y="110321"/>
                </a:lnTo>
                <a:lnTo>
                  <a:pt x="1383723" y="110321"/>
                </a:lnTo>
                <a:lnTo>
                  <a:pt x="1379116" y="108729"/>
                </a:lnTo>
                <a:lnTo>
                  <a:pt x="1371744" y="102363"/>
                </a:lnTo>
                <a:lnTo>
                  <a:pt x="1369902" y="98091"/>
                </a:lnTo>
                <a:lnTo>
                  <a:pt x="1369902" y="87201"/>
                </a:lnTo>
                <a:lnTo>
                  <a:pt x="1371744" y="82845"/>
                </a:lnTo>
                <a:lnTo>
                  <a:pt x="1379116" y="76479"/>
                </a:lnTo>
                <a:lnTo>
                  <a:pt x="1383723" y="74887"/>
                </a:lnTo>
                <a:lnTo>
                  <a:pt x="1443784" y="74887"/>
                </a:lnTo>
                <a:lnTo>
                  <a:pt x="1443784" y="50260"/>
                </a:lnTo>
                <a:close/>
              </a:path>
              <a:path extrusionOk="0" h="226695" w="1443990">
                <a:moveTo>
                  <a:pt x="1443784" y="133692"/>
                </a:moveTo>
                <a:lnTo>
                  <a:pt x="1417146" y="133692"/>
                </a:lnTo>
                <a:lnTo>
                  <a:pt x="1417146" y="175910"/>
                </a:lnTo>
                <a:lnTo>
                  <a:pt x="1443784" y="175910"/>
                </a:lnTo>
                <a:lnTo>
                  <a:pt x="1443784" y="133692"/>
                </a:lnTo>
                <a:close/>
              </a:path>
              <a:path extrusionOk="0" h="226695" w="1443990">
                <a:moveTo>
                  <a:pt x="1443784" y="74887"/>
                </a:moveTo>
                <a:lnTo>
                  <a:pt x="1417146" y="74887"/>
                </a:lnTo>
                <a:lnTo>
                  <a:pt x="1417146" y="110321"/>
                </a:lnTo>
                <a:lnTo>
                  <a:pt x="1443784" y="110321"/>
                </a:lnTo>
                <a:lnTo>
                  <a:pt x="1443784" y="74887"/>
                </a:lnTo>
                <a:close/>
              </a:path>
            </a:pathLst>
          </a:custGeom>
          <a:solidFill>
            <a:srgbClr val="707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326" name="Google Shape;32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6308" y="1206275"/>
            <a:ext cx="3777495" cy="56323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6"/>
          <p:cNvSpPr/>
          <p:nvPr/>
        </p:nvSpPr>
        <p:spPr>
          <a:xfrm>
            <a:off x="7892277" y="3879172"/>
            <a:ext cx="741398" cy="766182"/>
          </a:xfrm>
          <a:custGeom>
            <a:rect b="b" l="l" r="r" t="t"/>
            <a:pathLst>
              <a:path extrusionOk="0" h="1684654" w="1630044">
                <a:moveTo>
                  <a:pt x="397725" y="510387"/>
                </a:moveTo>
                <a:lnTo>
                  <a:pt x="396113" y="498995"/>
                </a:lnTo>
                <a:lnTo>
                  <a:pt x="391121" y="490220"/>
                </a:lnTo>
                <a:lnTo>
                  <a:pt x="382473" y="484568"/>
                </a:lnTo>
                <a:lnTo>
                  <a:pt x="369912" y="482574"/>
                </a:lnTo>
                <a:lnTo>
                  <a:pt x="347662" y="482574"/>
                </a:lnTo>
                <a:lnTo>
                  <a:pt x="347662" y="529856"/>
                </a:lnTo>
                <a:lnTo>
                  <a:pt x="347662" y="871956"/>
                </a:lnTo>
                <a:lnTo>
                  <a:pt x="250317" y="871956"/>
                </a:lnTo>
                <a:lnTo>
                  <a:pt x="250317" y="529856"/>
                </a:lnTo>
                <a:lnTo>
                  <a:pt x="347662" y="529856"/>
                </a:lnTo>
                <a:lnTo>
                  <a:pt x="347662" y="482574"/>
                </a:lnTo>
                <a:lnTo>
                  <a:pt x="230847" y="482574"/>
                </a:lnTo>
                <a:lnTo>
                  <a:pt x="218287" y="483400"/>
                </a:lnTo>
                <a:lnTo>
                  <a:pt x="209638" y="489178"/>
                </a:lnTo>
                <a:lnTo>
                  <a:pt x="204635" y="498602"/>
                </a:lnTo>
                <a:lnTo>
                  <a:pt x="203034" y="510387"/>
                </a:lnTo>
                <a:lnTo>
                  <a:pt x="203034" y="894207"/>
                </a:lnTo>
                <a:lnTo>
                  <a:pt x="204635" y="906767"/>
                </a:lnTo>
                <a:lnTo>
                  <a:pt x="209638" y="915416"/>
                </a:lnTo>
                <a:lnTo>
                  <a:pt x="218287" y="920419"/>
                </a:lnTo>
                <a:lnTo>
                  <a:pt x="230847" y="922020"/>
                </a:lnTo>
                <a:lnTo>
                  <a:pt x="367131" y="922020"/>
                </a:lnTo>
                <a:lnTo>
                  <a:pt x="381292" y="920369"/>
                </a:lnTo>
                <a:lnTo>
                  <a:pt x="390766" y="915073"/>
                </a:lnTo>
                <a:lnTo>
                  <a:pt x="396074" y="905598"/>
                </a:lnTo>
                <a:lnTo>
                  <a:pt x="397725" y="891425"/>
                </a:lnTo>
                <a:lnTo>
                  <a:pt x="397725" y="871956"/>
                </a:lnTo>
                <a:lnTo>
                  <a:pt x="397725" y="529856"/>
                </a:lnTo>
                <a:lnTo>
                  <a:pt x="397725" y="510387"/>
                </a:lnTo>
                <a:close/>
              </a:path>
              <a:path extrusionOk="0" h="1684654" w="1630044">
                <a:moveTo>
                  <a:pt x="634136" y="657796"/>
                </a:moveTo>
                <a:lnTo>
                  <a:pt x="632523" y="645236"/>
                </a:lnTo>
                <a:lnTo>
                  <a:pt x="627532" y="636587"/>
                </a:lnTo>
                <a:lnTo>
                  <a:pt x="618883" y="631596"/>
                </a:lnTo>
                <a:lnTo>
                  <a:pt x="606323" y="629983"/>
                </a:lnTo>
                <a:lnTo>
                  <a:pt x="467258" y="629983"/>
                </a:lnTo>
                <a:lnTo>
                  <a:pt x="454698" y="631596"/>
                </a:lnTo>
                <a:lnTo>
                  <a:pt x="446049" y="636587"/>
                </a:lnTo>
                <a:lnTo>
                  <a:pt x="441045" y="645236"/>
                </a:lnTo>
                <a:lnTo>
                  <a:pt x="439445" y="657796"/>
                </a:lnTo>
                <a:lnTo>
                  <a:pt x="439445" y="894207"/>
                </a:lnTo>
                <a:lnTo>
                  <a:pt x="441045" y="905598"/>
                </a:lnTo>
                <a:lnTo>
                  <a:pt x="446049" y="914374"/>
                </a:lnTo>
                <a:lnTo>
                  <a:pt x="454698" y="920026"/>
                </a:lnTo>
                <a:lnTo>
                  <a:pt x="467258" y="922020"/>
                </a:lnTo>
                <a:lnTo>
                  <a:pt x="606323" y="922020"/>
                </a:lnTo>
                <a:lnTo>
                  <a:pt x="618883" y="920419"/>
                </a:lnTo>
                <a:lnTo>
                  <a:pt x="627532" y="915416"/>
                </a:lnTo>
                <a:lnTo>
                  <a:pt x="632523" y="906767"/>
                </a:lnTo>
                <a:lnTo>
                  <a:pt x="634136" y="894207"/>
                </a:lnTo>
                <a:lnTo>
                  <a:pt x="634136" y="657796"/>
                </a:lnTo>
                <a:close/>
              </a:path>
              <a:path extrusionOk="0" h="1684654" w="1630044">
                <a:moveTo>
                  <a:pt x="756513" y="285102"/>
                </a:moveTo>
                <a:lnTo>
                  <a:pt x="698106" y="285102"/>
                </a:lnTo>
                <a:lnTo>
                  <a:pt x="689940" y="286537"/>
                </a:lnTo>
                <a:lnTo>
                  <a:pt x="682815" y="290309"/>
                </a:lnTo>
                <a:lnTo>
                  <a:pt x="677773" y="295656"/>
                </a:lnTo>
                <a:lnTo>
                  <a:pt x="675855" y="301790"/>
                </a:lnTo>
                <a:lnTo>
                  <a:pt x="675855" y="365760"/>
                </a:lnTo>
                <a:lnTo>
                  <a:pt x="756513" y="285102"/>
                </a:lnTo>
                <a:close/>
              </a:path>
              <a:path extrusionOk="0" h="1684654" w="1630044">
                <a:moveTo>
                  <a:pt x="867765" y="596607"/>
                </a:moveTo>
                <a:lnTo>
                  <a:pt x="673074" y="791298"/>
                </a:lnTo>
                <a:lnTo>
                  <a:pt x="673074" y="869175"/>
                </a:lnTo>
                <a:lnTo>
                  <a:pt x="867765" y="674484"/>
                </a:lnTo>
                <a:lnTo>
                  <a:pt x="867765" y="596607"/>
                </a:lnTo>
                <a:close/>
              </a:path>
              <a:path extrusionOk="0" h="1684654" w="1630044">
                <a:moveTo>
                  <a:pt x="867765" y="471449"/>
                </a:moveTo>
                <a:lnTo>
                  <a:pt x="673074" y="666140"/>
                </a:lnTo>
                <a:lnTo>
                  <a:pt x="673074" y="744016"/>
                </a:lnTo>
                <a:lnTo>
                  <a:pt x="867765" y="549325"/>
                </a:lnTo>
                <a:lnTo>
                  <a:pt x="867765" y="471449"/>
                </a:lnTo>
                <a:close/>
              </a:path>
              <a:path extrusionOk="0" h="1684654" w="1630044">
                <a:moveTo>
                  <a:pt x="867765" y="346290"/>
                </a:moveTo>
                <a:lnTo>
                  <a:pt x="673074" y="540981"/>
                </a:lnTo>
                <a:lnTo>
                  <a:pt x="673074" y="618858"/>
                </a:lnTo>
                <a:lnTo>
                  <a:pt x="867765" y="424167"/>
                </a:lnTo>
                <a:lnTo>
                  <a:pt x="867765" y="346290"/>
                </a:lnTo>
                <a:close/>
              </a:path>
              <a:path extrusionOk="0" h="1684654" w="1630044">
                <a:moveTo>
                  <a:pt x="867765" y="299008"/>
                </a:moveTo>
                <a:lnTo>
                  <a:pt x="864679" y="292874"/>
                </a:lnTo>
                <a:lnTo>
                  <a:pt x="859777" y="287528"/>
                </a:lnTo>
                <a:lnTo>
                  <a:pt x="853300" y="283756"/>
                </a:lnTo>
                <a:lnTo>
                  <a:pt x="845515" y="282321"/>
                </a:lnTo>
                <a:lnTo>
                  <a:pt x="806577" y="282321"/>
                </a:lnTo>
                <a:lnTo>
                  <a:pt x="675855" y="413042"/>
                </a:lnTo>
                <a:lnTo>
                  <a:pt x="673417" y="454406"/>
                </a:lnTo>
                <a:lnTo>
                  <a:pt x="673074" y="493699"/>
                </a:lnTo>
                <a:lnTo>
                  <a:pt x="867765" y="299008"/>
                </a:lnTo>
                <a:close/>
              </a:path>
              <a:path extrusionOk="0" h="1684654" w="1630044">
                <a:moveTo>
                  <a:pt x="870546" y="846924"/>
                </a:moveTo>
                <a:lnTo>
                  <a:pt x="795451" y="922020"/>
                </a:lnTo>
                <a:lnTo>
                  <a:pt x="839952" y="922020"/>
                </a:lnTo>
                <a:lnTo>
                  <a:pt x="852944" y="920369"/>
                </a:lnTo>
                <a:lnTo>
                  <a:pt x="862558" y="915073"/>
                </a:lnTo>
                <a:lnTo>
                  <a:pt x="868502" y="905598"/>
                </a:lnTo>
                <a:lnTo>
                  <a:pt x="870546" y="891425"/>
                </a:lnTo>
                <a:lnTo>
                  <a:pt x="870546" y="846924"/>
                </a:lnTo>
                <a:close/>
              </a:path>
              <a:path extrusionOk="0" h="1684654" w="1630044">
                <a:moveTo>
                  <a:pt x="870546" y="721766"/>
                </a:moveTo>
                <a:lnTo>
                  <a:pt x="681418" y="910894"/>
                </a:lnTo>
                <a:lnTo>
                  <a:pt x="684199" y="919238"/>
                </a:lnTo>
                <a:lnTo>
                  <a:pt x="692543" y="922020"/>
                </a:lnTo>
                <a:lnTo>
                  <a:pt x="748169" y="922020"/>
                </a:lnTo>
                <a:lnTo>
                  <a:pt x="870546" y="799642"/>
                </a:lnTo>
                <a:lnTo>
                  <a:pt x="870546" y="721766"/>
                </a:lnTo>
                <a:close/>
              </a:path>
              <a:path extrusionOk="0" h="1684654" w="1630044">
                <a:moveTo>
                  <a:pt x="1362849" y="785736"/>
                </a:moveTo>
                <a:lnTo>
                  <a:pt x="1272082" y="717118"/>
                </a:lnTo>
                <a:lnTo>
                  <a:pt x="1248816" y="699516"/>
                </a:lnTo>
                <a:lnTo>
                  <a:pt x="1246035" y="699516"/>
                </a:lnTo>
                <a:lnTo>
                  <a:pt x="1246035" y="702297"/>
                </a:lnTo>
                <a:lnTo>
                  <a:pt x="1243253" y="702297"/>
                </a:lnTo>
                <a:lnTo>
                  <a:pt x="1207477" y="717118"/>
                </a:lnTo>
                <a:lnTo>
                  <a:pt x="1134910" y="701903"/>
                </a:lnTo>
                <a:lnTo>
                  <a:pt x="1106957" y="674484"/>
                </a:lnTo>
                <a:lnTo>
                  <a:pt x="1091323" y="606336"/>
                </a:lnTo>
                <a:lnTo>
                  <a:pt x="1101877" y="573570"/>
                </a:lnTo>
                <a:lnTo>
                  <a:pt x="1123645" y="546544"/>
                </a:lnTo>
                <a:lnTo>
                  <a:pt x="1045768" y="426948"/>
                </a:lnTo>
                <a:lnTo>
                  <a:pt x="1010869" y="458152"/>
                </a:lnTo>
                <a:lnTo>
                  <a:pt x="983449" y="494614"/>
                </a:lnTo>
                <a:lnTo>
                  <a:pt x="963739" y="535038"/>
                </a:lnTo>
                <a:lnTo>
                  <a:pt x="951903" y="578180"/>
                </a:lnTo>
                <a:lnTo>
                  <a:pt x="948156" y="622757"/>
                </a:lnTo>
                <a:lnTo>
                  <a:pt x="952690" y="667486"/>
                </a:lnTo>
                <a:lnTo>
                  <a:pt x="965695" y="711111"/>
                </a:lnTo>
                <a:lnTo>
                  <a:pt x="987361" y="752360"/>
                </a:lnTo>
                <a:lnTo>
                  <a:pt x="1017905" y="790257"/>
                </a:lnTo>
                <a:lnTo>
                  <a:pt x="1054379" y="820331"/>
                </a:lnTo>
                <a:lnTo>
                  <a:pt x="1095413" y="842314"/>
                </a:lnTo>
                <a:lnTo>
                  <a:pt x="1139647" y="855967"/>
                </a:lnTo>
                <a:lnTo>
                  <a:pt x="1185697" y="861009"/>
                </a:lnTo>
                <a:lnTo>
                  <a:pt x="1232204" y="857186"/>
                </a:lnTo>
                <a:lnTo>
                  <a:pt x="1277810" y="844232"/>
                </a:lnTo>
                <a:lnTo>
                  <a:pt x="1321130" y="821893"/>
                </a:lnTo>
                <a:lnTo>
                  <a:pt x="1353985" y="795693"/>
                </a:lnTo>
                <a:lnTo>
                  <a:pt x="1362849" y="785736"/>
                </a:lnTo>
                <a:close/>
              </a:path>
              <a:path extrusionOk="0" h="1684654" w="1630044">
                <a:moveTo>
                  <a:pt x="1379537" y="474230"/>
                </a:moveTo>
                <a:lnTo>
                  <a:pt x="1345514" y="438708"/>
                </a:lnTo>
                <a:lnTo>
                  <a:pt x="1306296" y="411124"/>
                </a:lnTo>
                <a:lnTo>
                  <a:pt x="1263129" y="391909"/>
                </a:lnTo>
                <a:lnTo>
                  <a:pt x="1217295" y="381495"/>
                </a:lnTo>
                <a:lnTo>
                  <a:pt x="1170038" y="380326"/>
                </a:lnTo>
                <a:lnTo>
                  <a:pt x="1122641" y="388835"/>
                </a:lnTo>
                <a:lnTo>
                  <a:pt x="1076363" y="407479"/>
                </a:lnTo>
                <a:lnTo>
                  <a:pt x="1157020" y="527075"/>
                </a:lnTo>
                <a:lnTo>
                  <a:pt x="1184833" y="521208"/>
                </a:lnTo>
                <a:lnTo>
                  <a:pt x="1212646" y="523938"/>
                </a:lnTo>
                <a:lnTo>
                  <a:pt x="1238377" y="534504"/>
                </a:lnTo>
                <a:lnTo>
                  <a:pt x="1259941" y="552107"/>
                </a:lnTo>
                <a:lnTo>
                  <a:pt x="1307388" y="521208"/>
                </a:lnTo>
                <a:lnTo>
                  <a:pt x="1379537" y="474230"/>
                </a:lnTo>
                <a:close/>
              </a:path>
              <a:path extrusionOk="0" h="1684654" w="1630044">
                <a:moveTo>
                  <a:pt x="1429334" y="606958"/>
                </a:moveTo>
                <a:lnTo>
                  <a:pt x="1421168" y="554888"/>
                </a:lnTo>
                <a:lnTo>
                  <a:pt x="1415783" y="540981"/>
                </a:lnTo>
                <a:lnTo>
                  <a:pt x="1405255" y="513791"/>
                </a:lnTo>
                <a:lnTo>
                  <a:pt x="1405255" y="631024"/>
                </a:lnTo>
                <a:lnTo>
                  <a:pt x="1398485" y="675919"/>
                </a:lnTo>
                <a:lnTo>
                  <a:pt x="1382318" y="718985"/>
                </a:lnTo>
                <a:lnTo>
                  <a:pt x="1304442" y="663359"/>
                </a:lnTo>
                <a:lnTo>
                  <a:pt x="1309611" y="646239"/>
                </a:lnTo>
                <a:lnTo>
                  <a:pt x="1312430" y="628586"/>
                </a:lnTo>
                <a:lnTo>
                  <a:pt x="1312646" y="610946"/>
                </a:lnTo>
                <a:lnTo>
                  <a:pt x="1310005" y="593826"/>
                </a:lnTo>
                <a:lnTo>
                  <a:pt x="1390662" y="540981"/>
                </a:lnTo>
                <a:lnTo>
                  <a:pt x="1402651" y="585609"/>
                </a:lnTo>
                <a:lnTo>
                  <a:pt x="1405255" y="631024"/>
                </a:lnTo>
                <a:lnTo>
                  <a:pt x="1405255" y="513791"/>
                </a:lnTo>
                <a:lnTo>
                  <a:pt x="1401787" y="504825"/>
                </a:lnTo>
                <a:lnTo>
                  <a:pt x="1282192" y="582701"/>
                </a:lnTo>
                <a:lnTo>
                  <a:pt x="1287919" y="604380"/>
                </a:lnTo>
                <a:lnTo>
                  <a:pt x="1288440" y="626859"/>
                </a:lnTo>
                <a:lnTo>
                  <a:pt x="1283754" y="648804"/>
                </a:lnTo>
                <a:lnTo>
                  <a:pt x="1273848" y="668921"/>
                </a:lnTo>
                <a:lnTo>
                  <a:pt x="1387881" y="755142"/>
                </a:lnTo>
                <a:lnTo>
                  <a:pt x="1407248" y="718985"/>
                </a:lnTo>
                <a:lnTo>
                  <a:pt x="1412557" y="709079"/>
                </a:lnTo>
                <a:lnTo>
                  <a:pt x="1426413" y="659015"/>
                </a:lnTo>
                <a:lnTo>
                  <a:pt x="1429334" y="606958"/>
                </a:lnTo>
                <a:close/>
              </a:path>
              <a:path extrusionOk="0" h="1684654" w="1630044">
                <a:moveTo>
                  <a:pt x="1629841" y="60096"/>
                </a:moveTo>
                <a:lnTo>
                  <a:pt x="1612252" y="17614"/>
                </a:lnTo>
                <a:lnTo>
                  <a:pt x="1569770" y="12"/>
                </a:lnTo>
                <a:lnTo>
                  <a:pt x="1516100" y="12"/>
                </a:lnTo>
                <a:lnTo>
                  <a:pt x="1516100" y="113753"/>
                </a:lnTo>
                <a:lnTo>
                  <a:pt x="1516100" y="1151712"/>
                </a:lnTo>
                <a:lnTo>
                  <a:pt x="919695" y="1151712"/>
                </a:lnTo>
                <a:lnTo>
                  <a:pt x="919695" y="1368412"/>
                </a:lnTo>
                <a:lnTo>
                  <a:pt x="919695" y="1540319"/>
                </a:lnTo>
                <a:lnTo>
                  <a:pt x="710158" y="1540319"/>
                </a:lnTo>
                <a:lnTo>
                  <a:pt x="710158" y="1368412"/>
                </a:lnTo>
                <a:lnTo>
                  <a:pt x="919695" y="1368412"/>
                </a:lnTo>
                <a:lnTo>
                  <a:pt x="919695" y="1151712"/>
                </a:lnTo>
                <a:lnTo>
                  <a:pt x="113741" y="1151712"/>
                </a:lnTo>
                <a:lnTo>
                  <a:pt x="113741" y="113753"/>
                </a:lnTo>
                <a:lnTo>
                  <a:pt x="1516100" y="113753"/>
                </a:lnTo>
                <a:lnTo>
                  <a:pt x="1516100" y="12"/>
                </a:lnTo>
                <a:lnTo>
                  <a:pt x="57023" y="12"/>
                </a:lnTo>
                <a:lnTo>
                  <a:pt x="49542" y="0"/>
                </a:lnTo>
                <a:lnTo>
                  <a:pt x="42125" y="1460"/>
                </a:lnTo>
                <a:lnTo>
                  <a:pt x="7213" y="28181"/>
                </a:lnTo>
                <a:lnTo>
                  <a:pt x="0" y="49403"/>
                </a:lnTo>
                <a:lnTo>
                  <a:pt x="0" y="1319009"/>
                </a:lnTo>
                <a:lnTo>
                  <a:pt x="22009" y="1357071"/>
                </a:lnTo>
                <a:lnTo>
                  <a:pt x="49542" y="1368412"/>
                </a:lnTo>
                <a:lnTo>
                  <a:pt x="580072" y="1368412"/>
                </a:lnTo>
                <a:lnTo>
                  <a:pt x="580072" y="1454289"/>
                </a:lnTo>
                <a:lnTo>
                  <a:pt x="573544" y="1496136"/>
                </a:lnTo>
                <a:lnTo>
                  <a:pt x="554507" y="1534007"/>
                </a:lnTo>
                <a:lnTo>
                  <a:pt x="455269" y="1629283"/>
                </a:lnTo>
                <a:lnTo>
                  <a:pt x="451713" y="1635391"/>
                </a:lnTo>
                <a:lnTo>
                  <a:pt x="448614" y="1648866"/>
                </a:lnTo>
                <a:lnTo>
                  <a:pt x="449122" y="1655914"/>
                </a:lnTo>
                <a:lnTo>
                  <a:pt x="454177" y="1668780"/>
                </a:lnTo>
                <a:lnTo>
                  <a:pt x="458584" y="1674304"/>
                </a:lnTo>
                <a:lnTo>
                  <a:pt x="470014" y="1682064"/>
                </a:lnTo>
                <a:lnTo>
                  <a:pt x="476783" y="1684134"/>
                </a:lnTo>
                <a:lnTo>
                  <a:pt x="1153071" y="1684108"/>
                </a:lnTo>
                <a:lnTo>
                  <a:pt x="1180592" y="1655851"/>
                </a:lnTo>
                <a:lnTo>
                  <a:pt x="1181100" y="1648815"/>
                </a:lnTo>
                <a:lnTo>
                  <a:pt x="1177975" y="1635366"/>
                </a:lnTo>
                <a:lnTo>
                  <a:pt x="1174419" y="1629270"/>
                </a:lnTo>
                <a:lnTo>
                  <a:pt x="1093952" y="1555191"/>
                </a:lnTo>
                <a:lnTo>
                  <a:pt x="1084021" y="1545056"/>
                </a:lnTo>
                <a:lnTo>
                  <a:pt x="1080262" y="1540319"/>
                </a:lnTo>
                <a:lnTo>
                  <a:pt x="1075220" y="1533982"/>
                </a:lnTo>
                <a:lnTo>
                  <a:pt x="1067600" y="1522056"/>
                </a:lnTo>
                <a:lnTo>
                  <a:pt x="1052576" y="1482432"/>
                </a:lnTo>
                <a:lnTo>
                  <a:pt x="1049616" y="1454289"/>
                </a:lnTo>
                <a:lnTo>
                  <a:pt x="1049616" y="1368412"/>
                </a:lnTo>
                <a:lnTo>
                  <a:pt x="1572831" y="1368399"/>
                </a:lnTo>
                <a:lnTo>
                  <a:pt x="1583982" y="1367307"/>
                </a:lnTo>
                <a:lnTo>
                  <a:pt x="1620227" y="1343101"/>
                </a:lnTo>
                <a:lnTo>
                  <a:pt x="1629841" y="1311529"/>
                </a:lnTo>
                <a:lnTo>
                  <a:pt x="1629841" y="1151712"/>
                </a:lnTo>
                <a:lnTo>
                  <a:pt x="1629841" y="113753"/>
                </a:lnTo>
                <a:lnTo>
                  <a:pt x="1629841" y="60096"/>
                </a:lnTo>
                <a:close/>
              </a:path>
            </a:pathLst>
          </a:custGeom>
          <a:solidFill>
            <a:srgbClr val="E2E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28" name="Google Shape;328;p26"/>
          <p:cNvSpPr/>
          <p:nvPr/>
        </p:nvSpPr>
        <p:spPr>
          <a:xfrm>
            <a:off x="7858125" y="476340"/>
            <a:ext cx="809847" cy="808636"/>
          </a:xfrm>
          <a:custGeom>
            <a:rect b="b" l="l" r="r" t="t"/>
            <a:pathLst>
              <a:path extrusionOk="0" h="1778000" w="1780540">
                <a:moveTo>
                  <a:pt x="890025" y="0"/>
                </a:moveTo>
                <a:lnTo>
                  <a:pt x="846079" y="12700"/>
                </a:lnTo>
                <a:lnTo>
                  <a:pt x="807174" y="25400"/>
                </a:lnTo>
                <a:lnTo>
                  <a:pt x="774934" y="50800"/>
                </a:lnTo>
                <a:lnTo>
                  <a:pt x="750981" y="88900"/>
                </a:lnTo>
                <a:lnTo>
                  <a:pt x="736940" y="127000"/>
                </a:lnTo>
                <a:lnTo>
                  <a:pt x="642574" y="152400"/>
                </a:lnTo>
                <a:lnTo>
                  <a:pt x="597274" y="177800"/>
                </a:lnTo>
                <a:lnTo>
                  <a:pt x="553358" y="190500"/>
                </a:lnTo>
                <a:lnTo>
                  <a:pt x="510923" y="215900"/>
                </a:lnTo>
                <a:lnTo>
                  <a:pt x="470065" y="241300"/>
                </a:lnTo>
                <a:lnTo>
                  <a:pt x="430882" y="266700"/>
                </a:lnTo>
                <a:lnTo>
                  <a:pt x="393468" y="292100"/>
                </a:lnTo>
                <a:lnTo>
                  <a:pt x="357922" y="330200"/>
                </a:lnTo>
                <a:lnTo>
                  <a:pt x="324339" y="355600"/>
                </a:lnTo>
                <a:lnTo>
                  <a:pt x="292817" y="393700"/>
                </a:lnTo>
                <a:lnTo>
                  <a:pt x="263451" y="431800"/>
                </a:lnTo>
                <a:lnTo>
                  <a:pt x="236338" y="469900"/>
                </a:lnTo>
                <a:lnTo>
                  <a:pt x="211575" y="508000"/>
                </a:lnTo>
                <a:lnTo>
                  <a:pt x="189258" y="558800"/>
                </a:lnTo>
                <a:lnTo>
                  <a:pt x="169483" y="596900"/>
                </a:lnTo>
                <a:lnTo>
                  <a:pt x="152349" y="647700"/>
                </a:lnTo>
                <a:lnTo>
                  <a:pt x="137950" y="698500"/>
                </a:lnTo>
                <a:lnTo>
                  <a:pt x="126383" y="736600"/>
                </a:lnTo>
                <a:lnTo>
                  <a:pt x="85898" y="749300"/>
                </a:lnTo>
                <a:lnTo>
                  <a:pt x="51137" y="774700"/>
                </a:lnTo>
                <a:lnTo>
                  <a:pt x="23980" y="812800"/>
                </a:lnTo>
                <a:lnTo>
                  <a:pt x="6308" y="850900"/>
                </a:lnTo>
                <a:lnTo>
                  <a:pt x="0" y="889000"/>
                </a:lnTo>
                <a:lnTo>
                  <a:pt x="6308" y="939800"/>
                </a:lnTo>
                <a:lnTo>
                  <a:pt x="23980" y="977900"/>
                </a:lnTo>
                <a:lnTo>
                  <a:pt x="51137" y="1003300"/>
                </a:lnTo>
                <a:lnTo>
                  <a:pt x="85898" y="1028700"/>
                </a:lnTo>
                <a:lnTo>
                  <a:pt x="126383" y="1041400"/>
                </a:lnTo>
                <a:lnTo>
                  <a:pt x="137683" y="1092200"/>
                </a:lnTo>
                <a:lnTo>
                  <a:pt x="151846" y="1143000"/>
                </a:lnTo>
                <a:lnTo>
                  <a:pt x="168773" y="1193800"/>
                </a:lnTo>
                <a:lnTo>
                  <a:pt x="188370" y="1231900"/>
                </a:lnTo>
                <a:lnTo>
                  <a:pt x="210539" y="1270000"/>
                </a:lnTo>
                <a:lnTo>
                  <a:pt x="235184" y="1320800"/>
                </a:lnTo>
                <a:lnTo>
                  <a:pt x="262208" y="1358900"/>
                </a:lnTo>
                <a:lnTo>
                  <a:pt x="291515" y="1397000"/>
                </a:lnTo>
                <a:lnTo>
                  <a:pt x="323008" y="1422400"/>
                </a:lnTo>
                <a:lnTo>
                  <a:pt x="356591" y="1460500"/>
                </a:lnTo>
                <a:lnTo>
                  <a:pt x="392167" y="1498600"/>
                </a:lnTo>
                <a:lnTo>
                  <a:pt x="429639" y="1524000"/>
                </a:lnTo>
                <a:lnTo>
                  <a:pt x="468911" y="1549400"/>
                </a:lnTo>
                <a:lnTo>
                  <a:pt x="509887" y="1574800"/>
                </a:lnTo>
                <a:lnTo>
                  <a:pt x="552470" y="1600200"/>
                </a:lnTo>
                <a:lnTo>
                  <a:pt x="596564" y="1612900"/>
                </a:lnTo>
                <a:lnTo>
                  <a:pt x="642071" y="1638300"/>
                </a:lnTo>
                <a:lnTo>
                  <a:pt x="736940" y="1663700"/>
                </a:lnTo>
                <a:lnTo>
                  <a:pt x="750981" y="1701800"/>
                </a:lnTo>
                <a:lnTo>
                  <a:pt x="774934" y="1727200"/>
                </a:lnTo>
                <a:lnTo>
                  <a:pt x="807174" y="1765300"/>
                </a:lnTo>
                <a:lnTo>
                  <a:pt x="846079" y="1778000"/>
                </a:lnTo>
                <a:lnTo>
                  <a:pt x="933971" y="1778000"/>
                </a:lnTo>
                <a:lnTo>
                  <a:pt x="972875" y="1765300"/>
                </a:lnTo>
                <a:lnTo>
                  <a:pt x="1005116" y="1727200"/>
                </a:lnTo>
                <a:lnTo>
                  <a:pt x="1029068" y="1701800"/>
                </a:lnTo>
                <a:lnTo>
                  <a:pt x="1043109" y="1663700"/>
                </a:lnTo>
                <a:lnTo>
                  <a:pt x="1137979" y="1638300"/>
                </a:lnTo>
                <a:lnTo>
                  <a:pt x="1183486" y="1612900"/>
                </a:lnTo>
                <a:lnTo>
                  <a:pt x="1227579" y="1600200"/>
                </a:lnTo>
                <a:lnTo>
                  <a:pt x="1270162" y="1574800"/>
                </a:lnTo>
                <a:lnTo>
                  <a:pt x="1034209" y="1574800"/>
                </a:lnTo>
                <a:lnTo>
                  <a:pt x="1029341" y="1562100"/>
                </a:lnTo>
                <a:lnTo>
                  <a:pt x="745841" y="1562100"/>
                </a:lnTo>
                <a:lnTo>
                  <a:pt x="649308" y="1536700"/>
                </a:lnTo>
                <a:lnTo>
                  <a:pt x="603432" y="1524000"/>
                </a:lnTo>
                <a:lnTo>
                  <a:pt x="559325" y="1498600"/>
                </a:lnTo>
                <a:lnTo>
                  <a:pt x="517116" y="1473200"/>
                </a:lnTo>
                <a:lnTo>
                  <a:pt x="476935" y="1447800"/>
                </a:lnTo>
                <a:lnTo>
                  <a:pt x="438913" y="1409700"/>
                </a:lnTo>
                <a:lnTo>
                  <a:pt x="403181" y="1384300"/>
                </a:lnTo>
                <a:lnTo>
                  <a:pt x="369868" y="1346200"/>
                </a:lnTo>
                <a:lnTo>
                  <a:pt x="339106" y="1308100"/>
                </a:lnTo>
                <a:lnTo>
                  <a:pt x="311024" y="1270000"/>
                </a:lnTo>
                <a:lnTo>
                  <a:pt x="285753" y="1219200"/>
                </a:lnTo>
                <a:lnTo>
                  <a:pt x="263424" y="1181100"/>
                </a:lnTo>
                <a:lnTo>
                  <a:pt x="244165" y="1130300"/>
                </a:lnTo>
                <a:lnTo>
                  <a:pt x="228109" y="1092200"/>
                </a:lnTo>
                <a:lnTo>
                  <a:pt x="215386" y="1041400"/>
                </a:lnTo>
                <a:lnTo>
                  <a:pt x="217166" y="1041400"/>
                </a:lnTo>
                <a:lnTo>
                  <a:pt x="227846" y="1028700"/>
                </a:lnTo>
                <a:lnTo>
                  <a:pt x="240306" y="1028700"/>
                </a:lnTo>
                <a:lnTo>
                  <a:pt x="243866" y="1016000"/>
                </a:lnTo>
                <a:lnTo>
                  <a:pt x="258107" y="1016000"/>
                </a:lnTo>
                <a:lnTo>
                  <a:pt x="277687" y="990600"/>
                </a:lnTo>
                <a:lnTo>
                  <a:pt x="279467" y="990600"/>
                </a:lnTo>
                <a:lnTo>
                  <a:pt x="285531" y="977900"/>
                </a:lnTo>
                <a:lnTo>
                  <a:pt x="290593" y="965200"/>
                </a:lnTo>
                <a:lnTo>
                  <a:pt x="294987" y="965200"/>
                </a:lnTo>
                <a:lnTo>
                  <a:pt x="299048" y="952500"/>
                </a:lnTo>
                <a:lnTo>
                  <a:pt x="305695" y="927100"/>
                </a:lnTo>
                <a:lnTo>
                  <a:pt x="309506" y="914400"/>
                </a:lnTo>
                <a:lnTo>
                  <a:pt x="310312" y="889000"/>
                </a:lnTo>
                <a:lnTo>
                  <a:pt x="307948" y="863600"/>
                </a:lnTo>
                <a:lnTo>
                  <a:pt x="293708" y="825500"/>
                </a:lnTo>
                <a:lnTo>
                  <a:pt x="273237" y="787400"/>
                </a:lnTo>
                <a:lnTo>
                  <a:pt x="213606" y="749300"/>
                </a:lnTo>
                <a:lnTo>
                  <a:pt x="226643" y="698500"/>
                </a:lnTo>
                <a:lnTo>
                  <a:pt x="242973" y="647700"/>
                </a:lnTo>
                <a:lnTo>
                  <a:pt x="262469" y="609600"/>
                </a:lnTo>
                <a:lnTo>
                  <a:pt x="285002" y="558800"/>
                </a:lnTo>
                <a:lnTo>
                  <a:pt x="310446" y="520700"/>
                </a:lnTo>
                <a:lnTo>
                  <a:pt x="338672" y="482600"/>
                </a:lnTo>
                <a:lnTo>
                  <a:pt x="369552" y="444500"/>
                </a:lnTo>
                <a:lnTo>
                  <a:pt x="402958" y="406400"/>
                </a:lnTo>
                <a:lnTo>
                  <a:pt x="438764" y="368300"/>
                </a:lnTo>
                <a:lnTo>
                  <a:pt x="476841" y="342900"/>
                </a:lnTo>
                <a:lnTo>
                  <a:pt x="517061" y="317500"/>
                </a:lnTo>
                <a:lnTo>
                  <a:pt x="559297" y="292100"/>
                </a:lnTo>
                <a:lnTo>
                  <a:pt x="603421" y="266700"/>
                </a:lnTo>
                <a:lnTo>
                  <a:pt x="649304" y="254000"/>
                </a:lnTo>
                <a:lnTo>
                  <a:pt x="696820" y="228600"/>
                </a:lnTo>
                <a:lnTo>
                  <a:pt x="745841" y="215900"/>
                </a:lnTo>
                <a:lnTo>
                  <a:pt x="1270874" y="215900"/>
                </a:lnTo>
                <a:lnTo>
                  <a:pt x="1228455" y="190500"/>
                </a:lnTo>
                <a:lnTo>
                  <a:pt x="1184549" y="177800"/>
                </a:lnTo>
                <a:lnTo>
                  <a:pt x="1139254" y="152400"/>
                </a:lnTo>
                <a:lnTo>
                  <a:pt x="1044889" y="127000"/>
                </a:lnTo>
                <a:lnTo>
                  <a:pt x="1030663" y="88900"/>
                </a:lnTo>
                <a:lnTo>
                  <a:pt x="1006269" y="50800"/>
                </a:lnTo>
                <a:lnTo>
                  <a:pt x="973502" y="25400"/>
                </a:lnTo>
                <a:lnTo>
                  <a:pt x="934156" y="12700"/>
                </a:lnTo>
                <a:lnTo>
                  <a:pt x="890025" y="0"/>
                </a:lnTo>
                <a:close/>
              </a:path>
              <a:path extrusionOk="0" h="1778000" w="1780540">
                <a:moveTo>
                  <a:pt x="1270874" y="215900"/>
                </a:moveTo>
                <a:lnTo>
                  <a:pt x="1034209" y="215900"/>
                </a:lnTo>
                <a:lnTo>
                  <a:pt x="1130742" y="241300"/>
                </a:lnTo>
                <a:lnTo>
                  <a:pt x="1176617" y="266700"/>
                </a:lnTo>
                <a:lnTo>
                  <a:pt x="1220725" y="292100"/>
                </a:lnTo>
                <a:lnTo>
                  <a:pt x="1262934" y="317500"/>
                </a:lnTo>
                <a:lnTo>
                  <a:pt x="1303115" y="342900"/>
                </a:lnTo>
                <a:lnTo>
                  <a:pt x="1341136" y="368300"/>
                </a:lnTo>
                <a:lnTo>
                  <a:pt x="1376869" y="406400"/>
                </a:lnTo>
                <a:lnTo>
                  <a:pt x="1410181" y="444500"/>
                </a:lnTo>
                <a:lnTo>
                  <a:pt x="1440943" y="482600"/>
                </a:lnTo>
                <a:lnTo>
                  <a:pt x="1469025" y="520700"/>
                </a:lnTo>
                <a:lnTo>
                  <a:pt x="1494296" y="558800"/>
                </a:lnTo>
                <a:lnTo>
                  <a:pt x="1516626" y="609600"/>
                </a:lnTo>
                <a:lnTo>
                  <a:pt x="1535884" y="647700"/>
                </a:lnTo>
                <a:lnTo>
                  <a:pt x="1551940" y="698500"/>
                </a:lnTo>
                <a:lnTo>
                  <a:pt x="1564664" y="749300"/>
                </a:lnTo>
                <a:lnTo>
                  <a:pt x="1537045" y="762000"/>
                </a:lnTo>
                <a:lnTo>
                  <a:pt x="1513265" y="787400"/>
                </a:lnTo>
                <a:lnTo>
                  <a:pt x="1493823" y="812800"/>
                </a:lnTo>
                <a:lnTo>
                  <a:pt x="1479222" y="838200"/>
                </a:lnTo>
                <a:lnTo>
                  <a:pt x="1467957" y="889000"/>
                </a:lnTo>
                <a:lnTo>
                  <a:pt x="1473214" y="939800"/>
                </a:lnTo>
                <a:lnTo>
                  <a:pt x="1493490" y="977900"/>
                </a:lnTo>
                <a:lnTo>
                  <a:pt x="1527283" y="1016000"/>
                </a:lnTo>
                <a:lnTo>
                  <a:pt x="1530843" y="1016000"/>
                </a:lnTo>
                <a:lnTo>
                  <a:pt x="1537963" y="1028700"/>
                </a:lnTo>
                <a:lnTo>
                  <a:pt x="1557544" y="1028700"/>
                </a:lnTo>
                <a:lnTo>
                  <a:pt x="1561104" y="1041400"/>
                </a:lnTo>
                <a:lnTo>
                  <a:pt x="1549007" y="1092200"/>
                </a:lnTo>
                <a:lnTo>
                  <a:pt x="1533499" y="1130300"/>
                </a:lnTo>
                <a:lnTo>
                  <a:pt x="1514716" y="1181100"/>
                </a:lnTo>
                <a:lnTo>
                  <a:pt x="1492794" y="1219200"/>
                </a:lnTo>
                <a:lnTo>
                  <a:pt x="1467868" y="1270000"/>
                </a:lnTo>
                <a:lnTo>
                  <a:pt x="1440074" y="1308100"/>
                </a:lnTo>
                <a:lnTo>
                  <a:pt x="1409547" y="1346200"/>
                </a:lnTo>
                <a:lnTo>
                  <a:pt x="1376424" y="1384300"/>
                </a:lnTo>
                <a:lnTo>
                  <a:pt x="1340838" y="1409700"/>
                </a:lnTo>
                <a:lnTo>
                  <a:pt x="1302927" y="1447800"/>
                </a:lnTo>
                <a:lnTo>
                  <a:pt x="1262825" y="1473200"/>
                </a:lnTo>
                <a:lnTo>
                  <a:pt x="1220669" y="1498600"/>
                </a:lnTo>
                <a:lnTo>
                  <a:pt x="1176594" y="1524000"/>
                </a:lnTo>
                <a:lnTo>
                  <a:pt x="1130735" y="1536700"/>
                </a:lnTo>
                <a:lnTo>
                  <a:pt x="1083228" y="1562100"/>
                </a:lnTo>
                <a:lnTo>
                  <a:pt x="1034209" y="1574800"/>
                </a:lnTo>
                <a:lnTo>
                  <a:pt x="1270162" y="1574800"/>
                </a:lnTo>
                <a:lnTo>
                  <a:pt x="1311138" y="1549400"/>
                </a:lnTo>
                <a:lnTo>
                  <a:pt x="1350411" y="1524000"/>
                </a:lnTo>
                <a:lnTo>
                  <a:pt x="1387883" y="1498600"/>
                </a:lnTo>
                <a:lnTo>
                  <a:pt x="1423459" y="1460500"/>
                </a:lnTo>
                <a:lnTo>
                  <a:pt x="1457042" y="1422400"/>
                </a:lnTo>
                <a:lnTo>
                  <a:pt x="1488535" y="1397000"/>
                </a:lnTo>
                <a:lnTo>
                  <a:pt x="1517842" y="1358900"/>
                </a:lnTo>
                <a:lnTo>
                  <a:pt x="1544866" y="1320800"/>
                </a:lnTo>
                <a:lnTo>
                  <a:pt x="1569511" y="1270000"/>
                </a:lnTo>
                <a:lnTo>
                  <a:pt x="1591680" y="1231900"/>
                </a:lnTo>
                <a:lnTo>
                  <a:pt x="1611276" y="1193800"/>
                </a:lnTo>
                <a:lnTo>
                  <a:pt x="1628204" y="1143000"/>
                </a:lnTo>
                <a:lnTo>
                  <a:pt x="1642366" y="1092200"/>
                </a:lnTo>
                <a:lnTo>
                  <a:pt x="1653667" y="1041400"/>
                </a:lnTo>
                <a:lnTo>
                  <a:pt x="1694836" y="1028700"/>
                </a:lnTo>
                <a:lnTo>
                  <a:pt x="1729682" y="1003300"/>
                </a:lnTo>
                <a:lnTo>
                  <a:pt x="1756582" y="977900"/>
                </a:lnTo>
                <a:lnTo>
                  <a:pt x="1773912" y="939800"/>
                </a:lnTo>
                <a:lnTo>
                  <a:pt x="1780050" y="889000"/>
                </a:lnTo>
                <a:lnTo>
                  <a:pt x="1773742" y="850900"/>
                </a:lnTo>
                <a:lnTo>
                  <a:pt x="1756069" y="812800"/>
                </a:lnTo>
                <a:lnTo>
                  <a:pt x="1728913" y="774700"/>
                </a:lnTo>
                <a:lnTo>
                  <a:pt x="1694152" y="762000"/>
                </a:lnTo>
                <a:lnTo>
                  <a:pt x="1653667" y="749300"/>
                </a:lnTo>
                <a:lnTo>
                  <a:pt x="1642366" y="698500"/>
                </a:lnTo>
                <a:lnTo>
                  <a:pt x="1628206" y="647700"/>
                </a:lnTo>
                <a:lnTo>
                  <a:pt x="1611283" y="596900"/>
                </a:lnTo>
                <a:lnTo>
                  <a:pt x="1591696" y="558800"/>
                </a:lnTo>
                <a:lnTo>
                  <a:pt x="1569543" y="520700"/>
                </a:lnTo>
                <a:lnTo>
                  <a:pt x="1544922" y="469900"/>
                </a:lnTo>
                <a:lnTo>
                  <a:pt x="1517931" y="431800"/>
                </a:lnTo>
                <a:lnTo>
                  <a:pt x="1488668" y="393700"/>
                </a:lnTo>
                <a:lnTo>
                  <a:pt x="1457231" y="368300"/>
                </a:lnTo>
                <a:lnTo>
                  <a:pt x="1423718" y="330200"/>
                </a:lnTo>
                <a:lnTo>
                  <a:pt x="1388228" y="292100"/>
                </a:lnTo>
                <a:lnTo>
                  <a:pt x="1350859" y="266700"/>
                </a:lnTo>
                <a:lnTo>
                  <a:pt x="1311708" y="241300"/>
                </a:lnTo>
                <a:lnTo>
                  <a:pt x="1270874" y="215900"/>
                </a:lnTo>
                <a:close/>
              </a:path>
              <a:path extrusionOk="0" h="1778000" w="1780540">
                <a:moveTo>
                  <a:pt x="917282" y="1473200"/>
                </a:moveTo>
                <a:lnTo>
                  <a:pt x="853645" y="1473200"/>
                </a:lnTo>
                <a:lnTo>
                  <a:pt x="824163" y="1485900"/>
                </a:lnTo>
                <a:lnTo>
                  <a:pt x="817043" y="1485900"/>
                </a:lnTo>
                <a:lnTo>
                  <a:pt x="811703" y="1498600"/>
                </a:lnTo>
                <a:lnTo>
                  <a:pt x="792122" y="1498600"/>
                </a:lnTo>
                <a:lnTo>
                  <a:pt x="792122" y="1511300"/>
                </a:lnTo>
                <a:lnTo>
                  <a:pt x="753795" y="1549400"/>
                </a:lnTo>
                <a:lnTo>
                  <a:pt x="745841" y="1562100"/>
                </a:lnTo>
                <a:lnTo>
                  <a:pt x="1029341" y="1562100"/>
                </a:lnTo>
                <a:lnTo>
                  <a:pt x="1019607" y="1536700"/>
                </a:lnTo>
                <a:lnTo>
                  <a:pt x="1000165" y="1511300"/>
                </a:lnTo>
                <a:lnTo>
                  <a:pt x="976385" y="1498600"/>
                </a:lnTo>
                <a:lnTo>
                  <a:pt x="948766" y="1485900"/>
                </a:lnTo>
                <a:lnTo>
                  <a:pt x="917282" y="1473200"/>
                </a:lnTo>
                <a:close/>
              </a:path>
              <a:path extrusionOk="0" h="1778000" w="1780540">
                <a:moveTo>
                  <a:pt x="594536" y="1092200"/>
                </a:moveTo>
                <a:lnTo>
                  <a:pt x="427212" y="1092200"/>
                </a:lnTo>
                <a:lnTo>
                  <a:pt x="449525" y="1143000"/>
                </a:lnTo>
                <a:lnTo>
                  <a:pt x="476219" y="1181100"/>
                </a:lnTo>
                <a:lnTo>
                  <a:pt x="507001" y="1219200"/>
                </a:lnTo>
                <a:lnTo>
                  <a:pt x="541580" y="1257300"/>
                </a:lnTo>
                <a:lnTo>
                  <a:pt x="579663" y="1295400"/>
                </a:lnTo>
                <a:lnTo>
                  <a:pt x="620959" y="1320800"/>
                </a:lnTo>
                <a:lnTo>
                  <a:pt x="665175" y="1346200"/>
                </a:lnTo>
                <a:lnTo>
                  <a:pt x="712020" y="1371600"/>
                </a:lnTo>
                <a:lnTo>
                  <a:pt x="686382" y="1333500"/>
                </a:lnTo>
                <a:lnTo>
                  <a:pt x="662969" y="1295400"/>
                </a:lnTo>
                <a:lnTo>
                  <a:pt x="641930" y="1244600"/>
                </a:lnTo>
                <a:lnTo>
                  <a:pt x="623413" y="1193800"/>
                </a:lnTo>
                <a:lnTo>
                  <a:pt x="607565" y="1143000"/>
                </a:lnTo>
                <a:lnTo>
                  <a:pt x="594536" y="1092200"/>
                </a:lnTo>
                <a:close/>
              </a:path>
              <a:path extrusionOk="0" h="1778000" w="1780540">
                <a:moveTo>
                  <a:pt x="1351058" y="1092200"/>
                </a:moveTo>
                <a:lnTo>
                  <a:pt x="1185513" y="1092200"/>
                </a:lnTo>
                <a:lnTo>
                  <a:pt x="1172476" y="1143000"/>
                </a:lnTo>
                <a:lnTo>
                  <a:pt x="1156571" y="1193800"/>
                </a:lnTo>
                <a:lnTo>
                  <a:pt x="1137897" y="1244600"/>
                </a:lnTo>
                <a:lnTo>
                  <a:pt x="1116553" y="1295400"/>
                </a:lnTo>
                <a:lnTo>
                  <a:pt x="1092637" y="1333500"/>
                </a:lnTo>
                <a:lnTo>
                  <a:pt x="1066250" y="1371600"/>
                </a:lnTo>
                <a:lnTo>
                  <a:pt x="1113094" y="1346200"/>
                </a:lnTo>
                <a:lnTo>
                  <a:pt x="1157311" y="1320800"/>
                </a:lnTo>
                <a:lnTo>
                  <a:pt x="1198606" y="1295400"/>
                </a:lnTo>
                <a:lnTo>
                  <a:pt x="1236690" y="1257300"/>
                </a:lnTo>
                <a:lnTo>
                  <a:pt x="1271269" y="1219200"/>
                </a:lnTo>
                <a:lnTo>
                  <a:pt x="1302051" y="1181100"/>
                </a:lnTo>
                <a:lnTo>
                  <a:pt x="1328745" y="1143000"/>
                </a:lnTo>
                <a:lnTo>
                  <a:pt x="1351058" y="1092200"/>
                </a:lnTo>
                <a:close/>
              </a:path>
              <a:path extrusionOk="0" h="1778000" w="1780540">
                <a:moveTo>
                  <a:pt x="845523" y="1092200"/>
                </a:moveTo>
                <a:lnTo>
                  <a:pt x="685319" y="1092200"/>
                </a:lnTo>
                <a:lnTo>
                  <a:pt x="700826" y="1155700"/>
                </a:lnTo>
                <a:lnTo>
                  <a:pt x="719571" y="1206500"/>
                </a:lnTo>
                <a:lnTo>
                  <a:pt x="741087" y="1244600"/>
                </a:lnTo>
                <a:lnTo>
                  <a:pt x="764907" y="1282700"/>
                </a:lnTo>
                <a:lnTo>
                  <a:pt x="790565" y="1320800"/>
                </a:lnTo>
                <a:lnTo>
                  <a:pt x="845523" y="1358900"/>
                </a:lnTo>
                <a:lnTo>
                  <a:pt x="845523" y="1092200"/>
                </a:lnTo>
                <a:close/>
              </a:path>
              <a:path extrusionOk="0" h="1778000" w="1780540">
                <a:moveTo>
                  <a:pt x="1094731" y="1092200"/>
                </a:moveTo>
                <a:lnTo>
                  <a:pt x="934526" y="1092200"/>
                </a:lnTo>
                <a:lnTo>
                  <a:pt x="934526" y="1358900"/>
                </a:lnTo>
                <a:lnTo>
                  <a:pt x="989484" y="1320800"/>
                </a:lnTo>
                <a:lnTo>
                  <a:pt x="1015142" y="1282700"/>
                </a:lnTo>
                <a:lnTo>
                  <a:pt x="1038963" y="1244600"/>
                </a:lnTo>
                <a:lnTo>
                  <a:pt x="1060479" y="1206500"/>
                </a:lnTo>
                <a:lnTo>
                  <a:pt x="1079224" y="1155700"/>
                </a:lnTo>
                <a:lnTo>
                  <a:pt x="1094731" y="1092200"/>
                </a:lnTo>
                <a:close/>
              </a:path>
              <a:path extrusionOk="0" h="1778000" w="1780540">
                <a:moveTo>
                  <a:pt x="582076" y="787400"/>
                </a:moveTo>
                <a:lnTo>
                  <a:pt x="398731" y="787400"/>
                </a:lnTo>
                <a:lnTo>
                  <a:pt x="389719" y="838200"/>
                </a:lnTo>
                <a:lnTo>
                  <a:pt x="386715" y="889000"/>
                </a:lnTo>
                <a:lnTo>
                  <a:pt x="389719" y="952500"/>
                </a:lnTo>
                <a:lnTo>
                  <a:pt x="398731" y="1003300"/>
                </a:lnTo>
                <a:lnTo>
                  <a:pt x="582076" y="1003300"/>
                </a:lnTo>
                <a:lnTo>
                  <a:pt x="579489" y="977900"/>
                </a:lnTo>
                <a:lnTo>
                  <a:pt x="577403" y="952500"/>
                </a:lnTo>
                <a:lnTo>
                  <a:pt x="576319" y="927100"/>
                </a:lnTo>
                <a:lnTo>
                  <a:pt x="576736" y="889000"/>
                </a:lnTo>
                <a:lnTo>
                  <a:pt x="577070" y="863600"/>
                </a:lnTo>
                <a:lnTo>
                  <a:pt x="578071" y="838200"/>
                </a:lnTo>
                <a:lnTo>
                  <a:pt x="579740" y="812800"/>
                </a:lnTo>
                <a:lnTo>
                  <a:pt x="582076" y="787400"/>
                </a:lnTo>
                <a:close/>
              </a:path>
              <a:path extrusionOk="0" h="1778000" w="1780540">
                <a:moveTo>
                  <a:pt x="845523" y="787400"/>
                </a:moveTo>
                <a:lnTo>
                  <a:pt x="671079" y="787400"/>
                </a:lnTo>
                <a:lnTo>
                  <a:pt x="666072" y="838200"/>
                </a:lnTo>
                <a:lnTo>
                  <a:pt x="664403" y="889000"/>
                </a:lnTo>
                <a:lnTo>
                  <a:pt x="666072" y="952500"/>
                </a:lnTo>
                <a:lnTo>
                  <a:pt x="671079" y="1003300"/>
                </a:lnTo>
                <a:lnTo>
                  <a:pt x="845523" y="1003300"/>
                </a:lnTo>
                <a:lnTo>
                  <a:pt x="845523" y="787400"/>
                </a:lnTo>
                <a:close/>
              </a:path>
              <a:path extrusionOk="0" h="1778000" w="1780540">
                <a:moveTo>
                  <a:pt x="1108971" y="787400"/>
                </a:moveTo>
                <a:lnTo>
                  <a:pt x="934526" y="787400"/>
                </a:lnTo>
                <a:lnTo>
                  <a:pt x="934526" y="1003300"/>
                </a:lnTo>
                <a:lnTo>
                  <a:pt x="1108971" y="1003300"/>
                </a:lnTo>
                <a:lnTo>
                  <a:pt x="1111585" y="977900"/>
                </a:lnTo>
                <a:lnTo>
                  <a:pt x="1113866" y="952500"/>
                </a:lnTo>
                <a:lnTo>
                  <a:pt x="1115479" y="927100"/>
                </a:lnTo>
                <a:lnTo>
                  <a:pt x="1116091" y="889000"/>
                </a:lnTo>
                <a:lnTo>
                  <a:pt x="1115479" y="863600"/>
                </a:lnTo>
                <a:lnTo>
                  <a:pt x="1113866" y="838200"/>
                </a:lnTo>
                <a:lnTo>
                  <a:pt x="1111585" y="812800"/>
                </a:lnTo>
                <a:lnTo>
                  <a:pt x="1108971" y="787400"/>
                </a:lnTo>
                <a:close/>
              </a:path>
              <a:path extrusionOk="0" h="1778000" w="1780540">
                <a:moveTo>
                  <a:pt x="1381319" y="787400"/>
                </a:moveTo>
                <a:lnTo>
                  <a:pt x="1197974" y="787400"/>
                </a:lnTo>
                <a:lnTo>
                  <a:pt x="1200310" y="812800"/>
                </a:lnTo>
                <a:lnTo>
                  <a:pt x="1201979" y="838200"/>
                </a:lnTo>
                <a:lnTo>
                  <a:pt x="1202980" y="863600"/>
                </a:lnTo>
                <a:lnTo>
                  <a:pt x="1203314" y="889000"/>
                </a:lnTo>
                <a:lnTo>
                  <a:pt x="1202980" y="927100"/>
                </a:lnTo>
                <a:lnTo>
                  <a:pt x="1201979" y="952500"/>
                </a:lnTo>
                <a:lnTo>
                  <a:pt x="1200310" y="977900"/>
                </a:lnTo>
                <a:lnTo>
                  <a:pt x="1197974" y="1003300"/>
                </a:lnTo>
                <a:lnTo>
                  <a:pt x="1381319" y="1003300"/>
                </a:lnTo>
                <a:lnTo>
                  <a:pt x="1390330" y="952500"/>
                </a:lnTo>
                <a:lnTo>
                  <a:pt x="1393334" y="889000"/>
                </a:lnTo>
                <a:lnTo>
                  <a:pt x="1390330" y="838200"/>
                </a:lnTo>
                <a:lnTo>
                  <a:pt x="1381319" y="787400"/>
                </a:lnTo>
                <a:close/>
              </a:path>
              <a:path extrusionOk="0" h="1778000" w="1780540">
                <a:moveTo>
                  <a:pt x="713800" y="419100"/>
                </a:moveTo>
                <a:lnTo>
                  <a:pt x="666955" y="444500"/>
                </a:lnTo>
                <a:lnTo>
                  <a:pt x="622739" y="469900"/>
                </a:lnTo>
                <a:lnTo>
                  <a:pt x="581443" y="495300"/>
                </a:lnTo>
                <a:lnTo>
                  <a:pt x="543360" y="533400"/>
                </a:lnTo>
                <a:lnTo>
                  <a:pt x="508781" y="571500"/>
                </a:lnTo>
                <a:lnTo>
                  <a:pt x="477999" y="609600"/>
                </a:lnTo>
                <a:lnTo>
                  <a:pt x="451305" y="647700"/>
                </a:lnTo>
                <a:lnTo>
                  <a:pt x="428992" y="698500"/>
                </a:lnTo>
                <a:lnTo>
                  <a:pt x="594536" y="698500"/>
                </a:lnTo>
                <a:lnTo>
                  <a:pt x="607574" y="635000"/>
                </a:lnTo>
                <a:lnTo>
                  <a:pt x="623479" y="584200"/>
                </a:lnTo>
                <a:lnTo>
                  <a:pt x="642153" y="546100"/>
                </a:lnTo>
                <a:lnTo>
                  <a:pt x="663497" y="495300"/>
                </a:lnTo>
                <a:lnTo>
                  <a:pt x="687412" y="457200"/>
                </a:lnTo>
                <a:lnTo>
                  <a:pt x="713800" y="419100"/>
                </a:lnTo>
                <a:close/>
              </a:path>
              <a:path extrusionOk="0" h="1778000" w="1780540">
                <a:moveTo>
                  <a:pt x="845523" y="431800"/>
                </a:moveTo>
                <a:lnTo>
                  <a:pt x="817593" y="444500"/>
                </a:lnTo>
                <a:lnTo>
                  <a:pt x="790565" y="469900"/>
                </a:lnTo>
                <a:lnTo>
                  <a:pt x="764907" y="495300"/>
                </a:lnTo>
                <a:lnTo>
                  <a:pt x="741087" y="546100"/>
                </a:lnTo>
                <a:lnTo>
                  <a:pt x="719571" y="584200"/>
                </a:lnTo>
                <a:lnTo>
                  <a:pt x="700826" y="635000"/>
                </a:lnTo>
                <a:lnTo>
                  <a:pt x="685319" y="698500"/>
                </a:lnTo>
                <a:lnTo>
                  <a:pt x="845523" y="698500"/>
                </a:lnTo>
                <a:lnTo>
                  <a:pt x="845523" y="431800"/>
                </a:lnTo>
                <a:close/>
              </a:path>
              <a:path extrusionOk="0" h="1778000" w="1780540">
                <a:moveTo>
                  <a:pt x="934526" y="431800"/>
                </a:moveTo>
                <a:lnTo>
                  <a:pt x="934526" y="698500"/>
                </a:lnTo>
                <a:lnTo>
                  <a:pt x="1094731" y="698500"/>
                </a:lnTo>
                <a:lnTo>
                  <a:pt x="1076188" y="635000"/>
                </a:lnTo>
                <a:lnTo>
                  <a:pt x="1053196" y="571500"/>
                </a:lnTo>
                <a:lnTo>
                  <a:pt x="1026644" y="520700"/>
                </a:lnTo>
                <a:lnTo>
                  <a:pt x="997421" y="482600"/>
                </a:lnTo>
                <a:lnTo>
                  <a:pt x="966419" y="444500"/>
                </a:lnTo>
                <a:lnTo>
                  <a:pt x="934526" y="431800"/>
                </a:lnTo>
                <a:close/>
              </a:path>
              <a:path extrusionOk="0" h="1778000" w="1780540">
                <a:moveTo>
                  <a:pt x="1068030" y="419100"/>
                </a:moveTo>
                <a:lnTo>
                  <a:pt x="1093668" y="457200"/>
                </a:lnTo>
                <a:lnTo>
                  <a:pt x="1117080" y="495300"/>
                </a:lnTo>
                <a:lnTo>
                  <a:pt x="1138119" y="546100"/>
                </a:lnTo>
                <a:lnTo>
                  <a:pt x="1156637" y="584200"/>
                </a:lnTo>
                <a:lnTo>
                  <a:pt x="1172484" y="635000"/>
                </a:lnTo>
                <a:lnTo>
                  <a:pt x="1185513" y="698500"/>
                </a:lnTo>
                <a:lnTo>
                  <a:pt x="1352838" y="698500"/>
                </a:lnTo>
                <a:lnTo>
                  <a:pt x="1330525" y="647700"/>
                </a:lnTo>
                <a:lnTo>
                  <a:pt x="1303831" y="609600"/>
                </a:lnTo>
                <a:lnTo>
                  <a:pt x="1273049" y="571500"/>
                </a:lnTo>
                <a:lnTo>
                  <a:pt x="1238470" y="533400"/>
                </a:lnTo>
                <a:lnTo>
                  <a:pt x="1200386" y="495300"/>
                </a:lnTo>
                <a:lnTo>
                  <a:pt x="1159091" y="469900"/>
                </a:lnTo>
                <a:lnTo>
                  <a:pt x="1114874" y="444500"/>
                </a:lnTo>
                <a:lnTo>
                  <a:pt x="1068030" y="419100"/>
                </a:lnTo>
                <a:close/>
              </a:path>
              <a:path extrusionOk="0" h="1778000" w="1780540">
                <a:moveTo>
                  <a:pt x="1034209" y="215900"/>
                </a:moveTo>
                <a:lnTo>
                  <a:pt x="745841" y="215900"/>
                </a:lnTo>
                <a:lnTo>
                  <a:pt x="760443" y="241300"/>
                </a:lnTo>
                <a:lnTo>
                  <a:pt x="779884" y="266700"/>
                </a:lnTo>
                <a:lnTo>
                  <a:pt x="803665" y="292100"/>
                </a:lnTo>
                <a:lnTo>
                  <a:pt x="831283" y="304800"/>
                </a:lnTo>
                <a:lnTo>
                  <a:pt x="870416" y="317500"/>
                </a:lnTo>
                <a:lnTo>
                  <a:pt x="909383" y="317500"/>
                </a:lnTo>
                <a:lnTo>
                  <a:pt x="946680" y="304800"/>
                </a:lnTo>
                <a:lnTo>
                  <a:pt x="980807" y="292100"/>
                </a:lnTo>
                <a:lnTo>
                  <a:pt x="982587" y="292100"/>
                </a:lnTo>
                <a:lnTo>
                  <a:pt x="982587" y="279400"/>
                </a:lnTo>
                <a:lnTo>
                  <a:pt x="996828" y="279400"/>
                </a:lnTo>
                <a:lnTo>
                  <a:pt x="1000388" y="266700"/>
                </a:lnTo>
                <a:lnTo>
                  <a:pt x="1007508" y="266700"/>
                </a:lnTo>
                <a:lnTo>
                  <a:pt x="1011068" y="254000"/>
                </a:lnTo>
                <a:lnTo>
                  <a:pt x="1017688" y="254000"/>
                </a:lnTo>
                <a:lnTo>
                  <a:pt x="1023974" y="241300"/>
                </a:lnTo>
                <a:lnTo>
                  <a:pt x="1029592" y="228600"/>
                </a:lnTo>
                <a:lnTo>
                  <a:pt x="1034209" y="215900"/>
                </a:lnTo>
                <a:close/>
              </a:path>
            </a:pathLst>
          </a:custGeom>
          <a:solidFill>
            <a:srgbClr val="03939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27"/>
          <p:cNvGrpSpPr/>
          <p:nvPr/>
        </p:nvGrpSpPr>
        <p:grpSpPr>
          <a:xfrm>
            <a:off x="3595688" y="0"/>
            <a:ext cx="5548501" cy="5143385"/>
            <a:chOff x="7905519" y="0"/>
            <a:chExt cx="12198997" cy="11309097"/>
          </a:xfrm>
        </p:grpSpPr>
        <p:pic>
          <p:nvPicPr>
            <p:cNvPr id="334" name="Google Shape;334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05519" y="2454"/>
              <a:ext cx="9193437" cy="666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27"/>
            <p:cNvSpPr/>
            <p:nvPr/>
          </p:nvSpPr>
          <p:spPr>
            <a:xfrm>
              <a:off x="14921011" y="4418713"/>
              <a:ext cx="5183505" cy="6890384"/>
            </a:xfrm>
            <a:custGeom>
              <a:rect b="b" l="l" r="r" t="t"/>
              <a:pathLst>
                <a:path extrusionOk="0" h="6890384" w="5183505">
                  <a:moveTo>
                    <a:pt x="0" y="0"/>
                  </a:moveTo>
                  <a:lnTo>
                    <a:pt x="5183088" y="0"/>
                  </a:lnTo>
                  <a:lnTo>
                    <a:pt x="5183088" y="6889842"/>
                  </a:lnTo>
                  <a:lnTo>
                    <a:pt x="0" y="6889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939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14921011" y="0"/>
              <a:ext cx="5183505" cy="6188710"/>
            </a:xfrm>
            <a:custGeom>
              <a:rect b="b" l="l" r="r" t="t"/>
              <a:pathLst>
                <a:path extrusionOk="0" h="6188710" w="5183505">
                  <a:moveTo>
                    <a:pt x="5183088" y="0"/>
                  </a:moveTo>
                  <a:lnTo>
                    <a:pt x="0" y="0"/>
                  </a:lnTo>
                  <a:lnTo>
                    <a:pt x="0" y="6188293"/>
                  </a:lnTo>
                  <a:lnTo>
                    <a:pt x="1799751" y="4420851"/>
                  </a:lnTo>
                  <a:lnTo>
                    <a:pt x="5183088" y="4419508"/>
                  </a:lnTo>
                  <a:lnTo>
                    <a:pt x="5183088" y="0"/>
                  </a:lnTo>
                  <a:close/>
                </a:path>
              </a:pathLst>
            </a:custGeom>
            <a:solidFill>
              <a:srgbClr val="05838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337" name="Google Shape;337;p27"/>
          <p:cNvSpPr/>
          <p:nvPr/>
        </p:nvSpPr>
        <p:spPr>
          <a:xfrm>
            <a:off x="476244" y="476220"/>
            <a:ext cx="410989" cy="333562"/>
          </a:xfrm>
          <a:custGeom>
            <a:rect b="b" l="l" r="r" t="t"/>
            <a:pathLst>
              <a:path extrusionOk="0" h="733425" w="903605">
                <a:moveTo>
                  <a:pt x="748728" y="388835"/>
                </a:moveTo>
                <a:lnTo>
                  <a:pt x="742073" y="389445"/>
                </a:lnTo>
                <a:lnTo>
                  <a:pt x="735418" y="389763"/>
                </a:lnTo>
                <a:lnTo>
                  <a:pt x="728599" y="389763"/>
                </a:lnTo>
                <a:lnTo>
                  <a:pt x="684961" y="385368"/>
                </a:lnTo>
                <a:lnTo>
                  <a:pt x="644321" y="372783"/>
                </a:lnTo>
                <a:lnTo>
                  <a:pt x="607542" y="352856"/>
                </a:lnTo>
                <a:lnTo>
                  <a:pt x="575487" y="326478"/>
                </a:lnTo>
                <a:lnTo>
                  <a:pt x="549046" y="294500"/>
                </a:lnTo>
                <a:lnTo>
                  <a:pt x="529082" y="257797"/>
                </a:lnTo>
                <a:lnTo>
                  <a:pt x="516470" y="217233"/>
                </a:lnTo>
                <a:lnTo>
                  <a:pt x="512064" y="173685"/>
                </a:lnTo>
                <a:lnTo>
                  <a:pt x="512559" y="159397"/>
                </a:lnTo>
                <a:lnTo>
                  <a:pt x="513994" y="145148"/>
                </a:lnTo>
                <a:lnTo>
                  <a:pt x="516293" y="131165"/>
                </a:lnTo>
                <a:lnTo>
                  <a:pt x="519391" y="117678"/>
                </a:lnTo>
                <a:lnTo>
                  <a:pt x="0" y="117652"/>
                </a:lnTo>
                <a:lnTo>
                  <a:pt x="0" y="732955"/>
                </a:lnTo>
                <a:lnTo>
                  <a:pt x="178498" y="558406"/>
                </a:lnTo>
                <a:lnTo>
                  <a:pt x="748728" y="558177"/>
                </a:lnTo>
                <a:lnTo>
                  <a:pt x="748728" y="388835"/>
                </a:lnTo>
                <a:close/>
              </a:path>
              <a:path extrusionOk="0" h="733425" w="903605">
                <a:moveTo>
                  <a:pt x="903274" y="173697"/>
                </a:moveTo>
                <a:lnTo>
                  <a:pt x="889546" y="106083"/>
                </a:lnTo>
                <a:lnTo>
                  <a:pt x="852119" y="50876"/>
                </a:lnTo>
                <a:lnTo>
                  <a:pt x="796594" y="13652"/>
                </a:lnTo>
                <a:lnTo>
                  <a:pt x="728599" y="0"/>
                </a:lnTo>
                <a:lnTo>
                  <a:pt x="693394" y="3530"/>
                </a:lnTo>
                <a:lnTo>
                  <a:pt x="630936" y="29667"/>
                </a:lnTo>
                <a:lnTo>
                  <a:pt x="583742" y="76581"/>
                </a:lnTo>
                <a:lnTo>
                  <a:pt x="557466" y="138696"/>
                </a:lnTo>
                <a:lnTo>
                  <a:pt x="553923" y="173697"/>
                </a:lnTo>
                <a:lnTo>
                  <a:pt x="557466" y="208711"/>
                </a:lnTo>
                <a:lnTo>
                  <a:pt x="583755" y="270814"/>
                </a:lnTo>
                <a:lnTo>
                  <a:pt x="630923" y="317728"/>
                </a:lnTo>
                <a:lnTo>
                  <a:pt x="693394" y="343865"/>
                </a:lnTo>
                <a:lnTo>
                  <a:pt x="728599" y="347395"/>
                </a:lnTo>
                <a:lnTo>
                  <a:pt x="763803" y="343865"/>
                </a:lnTo>
                <a:lnTo>
                  <a:pt x="826262" y="317728"/>
                </a:lnTo>
                <a:lnTo>
                  <a:pt x="873442" y="270814"/>
                </a:lnTo>
                <a:lnTo>
                  <a:pt x="899731" y="208711"/>
                </a:lnTo>
                <a:lnTo>
                  <a:pt x="903274" y="173697"/>
                </a:lnTo>
                <a:close/>
              </a:path>
            </a:pathLst>
          </a:custGeom>
          <a:solidFill>
            <a:srgbClr val="E2E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38" name="Google Shape;338;p27"/>
          <p:cNvSpPr/>
          <p:nvPr/>
        </p:nvSpPr>
        <p:spPr>
          <a:xfrm>
            <a:off x="936882" y="590961"/>
            <a:ext cx="1049278" cy="105123"/>
          </a:xfrm>
          <a:custGeom>
            <a:rect b="b" l="l" r="r" t="t"/>
            <a:pathLst>
              <a:path extrusionOk="0" h="231140" w="2306954">
                <a:moveTo>
                  <a:pt x="235603" y="8"/>
                </a:moveTo>
                <a:lnTo>
                  <a:pt x="0" y="8"/>
                </a:lnTo>
                <a:lnTo>
                  <a:pt x="0" y="230848"/>
                </a:lnTo>
                <a:lnTo>
                  <a:pt x="62284" y="230848"/>
                </a:lnTo>
                <a:lnTo>
                  <a:pt x="62284" y="59315"/>
                </a:lnTo>
                <a:lnTo>
                  <a:pt x="235603" y="59315"/>
                </a:lnTo>
                <a:lnTo>
                  <a:pt x="235603" y="8"/>
                </a:lnTo>
                <a:close/>
              </a:path>
              <a:path extrusionOk="0" h="231140" w="2306954">
                <a:moveTo>
                  <a:pt x="235603" y="59315"/>
                </a:moveTo>
                <a:lnTo>
                  <a:pt x="173318" y="59315"/>
                </a:lnTo>
                <a:lnTo>
                  <a:pt x="173318" y="230848"/>
                </a:lnTo>
                <a:lnTo>
                  <a:pt x="235603" y="230848"/>
                </a:lnTo>
                <a:lnTo>
                  <a:pt x="235603" y="59315"/>
                </a:lnTo>
                <a:close/>
              </a:path>
              <a:path extrusionOk="0" h="231140" w="2306954">
                <a:moveTo>
                  <a:pt x="428493" y="8"/>
                </a:moveTo>
                <a:lnTo>
                  <a:pt x="274747" y="8"/>
                </a:lnTo>
                <a:lnTo>
                  <a:pt x="274747" y="230848"/>
                </a:lnTo>
                <a:lnTo>
                  <a:pt x="336670" y="230848"/>
                </a:lnTo>
                <a:lnTo>
                  <a:pt x="336670" y="59315"/>
                </a:lnTo>
                <a:lnTo>
                  <a:pt x="515322" y="59315"/>
                </a:lnTo>
                <a:lnTo>
                  <a:pt x="513823" y="51549"/>
                </a:lnTo>
                <a:lnTo>
                  <a:pt x="494733" y="24069"/>
                </a:lnTo>
                <a:lnTo>
                  <a:pt x="465566" y="6312"/>
                </a:lnTo>
                <a:lnTo>
                  <a:pt x="428493" y="8"/>
                </a:lnTo>
                <a:close/>
              </a:path>
              <a:path extrusionOk="0" h="231140" w="2306954">
                <a:moveTo>
                  <a:pt x="515322" y="59315"/>
                </a:moveTo>
                <a:lnTo>
                  <a:pt x="429560" y="59315"/>
                </a:lnTo>
                <a:lnTo>
                  <a:pt x="441176" y="61429"/>
                </a:lnTo>
                <a:lnTo>
                  <a:pt x="450425" y="67440"/>
                </a:lnTo>
                <a:lnTo>
                  <a:pt x="456537" y="76846"/>
                </a:lnTo>
                <a:lnTo>
                  <a:pt x="458746" y="89148"/>
                </a:lnTo>
                <a:lnTo>
                  <a:pt x="456539" y="101094"/>
                </a:lnTo>
                <a:lnTo>
                  <a:pt x="450428" y="110410"/>
                </a:lnTo>
                <a:lnTo>
                  <a:pt x="441180" y="116463"/>
                </a:lnTo>
                <a:lnTo>
                  <a:pt x="429560" y="118622"/>
                </a:lnTo>
                <a:lnTo>
                  <a:pt x="354471" y="118622"/>
                </a:lnTo>
                <a:lnTo>
                  <a:pt x="354471" y="173670"/>
                </a:lnTo>
                <a:lnTo>
                  <a:pt x="428493" y="173670"/>
                </a:lnTo>
                <a:lnTo>
                  <a:pt x="465566" y="167372"/>
                </a:lnTo>
                <a:lnTo>
                  <a:pt x="494733" y="149654"/>
                </a:lnTo>
                <a:lnTo>
                  <a:pt x="513823" y="122281"/>
                </a:lnTo>
                <a:lnTo>
                  <a:pt x="520669" y="87018"/>
                </a:lnTo>
                <a:lnTo>
                  <a:pt x="515322" y="59315"/>
                </a:lnTo>
                <a:close/>
              </a:path>
              <a:path extrusionOk="0" h="231140" w="2306954">
                <a:moveTo>
                  <a:pt x="699681" y="0"/>
                </a:moveTo>
                <a:lnTo>
                  <a:pt x="666229" y="0"/>
                </a:lnTo>
                <a:lnTo>
                  <a:pt x="617219" y="8347"/>
                </a:lnTo>
                <a:lnTo>
                  <a:pt x="578454" y="31877"/>
                </a:lnTo>
                <a:lnTo>
                  <a:pt x="552970" y="68325"/>
                </a:lnTo>
                <a:lnTo>
                  <a:pt x="543801" y="115424"/>
                </a:lnTo>
                <a:lnTo>
                  <a:pt x="552971" y="162526"/>
                </a:lnTo>
                <a:lnTo>
                  <a:pt x="578456" y="198973"/>
                </a:lnTo>
                <a:lnTo>
                  <a:pt x="617221" y="222502"/>
                </a:lnTo>
                <a:lnTo>
                  <a:pt x="666229" y="230848"/>
                </a:lnTo>
                <a:lnTo>
                  <a:pt x="699681" y="230848"/>
                </a:lnTo>
                <a:lnTo>
                  <a:pt x="748480" y="222502"/>
                </a:lnTo>
                <a:lnTo>
                  <a:pt x="787137" y="198973"/>
                </a:lnTo>
                <a:lnTo>
                  <a:pt x="806540" y="171182"/>
                </a:lnTo>
                <a:lnTo>
                  <a:pt x="661955" y="171182"/>
                </a:lnTo>
                <a:lnTo>
                  <a:pt x="639355" y="167115"/>
                </a:lnTo>
                <a:lnTo>
                  <a:pt x="621560" y="155689"/>
                </a:lnTo>
                <a:lnTo>
                  <a:pt x="609906" y="138071"/>
                </a:lnTo>
                <a:lnTo>
                  <a:pt x="605725" y="115424"/>
                </a:lnTo>
                <a:lnTo>
                  <a:pt x="609957" y="92574"/>
                </a:lnTo>
                <a:lnTo>
                  <a:pt x="621696" y="74851"/>
                </a:lnTo>
                <a:lnTo>
                  <a:pt x="639507" y="63387"/>
                </a:lnTo>
                <a:lnTo>
                  <a:pt x="661955" y="59315"/>
                </a:lnTo>
                <a:lnTo>
                  <a:pt x="806293" y="59315"/>
                </a:lnTo>
                <a:lnTo>
                  <a:pt x="787132" y="31874"/>
                </a:lnTo>
                <a:lnTo>
                  <a:pt x="748473" y="8345"/>
                </a:lnTo>
                <a:lnTo>
                  <a:pt x="699681" y="0"/>
                </a:lnTo>
                <a:close/>
              </a:path>
              <a:path extrusionOk="0" h="231140" w="2306954">
                <a:moveTo>
                  <a:pt x="806293" y="59315"/>
                </a:moveTo>
                <a:lnTo>
                  <a:pt x="703954" y="59315"/>
                </a:lnTo>
                <a:lnTo>
                  <a:pt x="726348" y="63387"/>
                </a:lnTo>
                <a:lnTo>
                  <a:pt x="744038" y="74851"/>
                </a:lnTo>
                <a:lnTo>
                  <a:pt x="755656" y="92574"/>
                </a:lnTo>
                <a:lnTo>
                  <a:pt x="759832" y="115424"/>
                </a:lnTo>
                <a:lnTo>
                  <a:pt x="755657" y="138071"/>
                </a:lnTo>
                <a:lnTo>
                  <a:pt x="744041" y="155689"/>
                </a:lnTo>
                <a:lnTo>
                  <a:pt x="726351" y="167115"/>
                </a:lnTo>
                <a:lnTo>
                  <a:pt x="703954" y="171182"/>
                </a:lnTo>
                <a:lnTo>
                  <a:pt x="806540" y="171182"/>
                </a:lnTo>
                <a:lnTo>
                  <a:pt x="812583" y="162526"/>
                </a:lnTo>
                <a:lnTo>
                  <a:pt x="821747" y="115424"/>
                </a:lnTo>
                <a:lnTo>
                  <a:pt x="812581" y="68321"/>
                </a:lnTo>
                <a:lnTo>
                  <a:pt x="806293" y="59315"/>
                </a:lnTo>
                <a:close/>
              </a:path>
              <a:path extrusionOk="0" h="231140" w="2306954">
                <a:moveTo>
                  <a:pt x="1341703" y="8"/>
                </a:moveTo>
                <a:lnTo>
                  <a:pt x="1228528" y="8"/>
                </a:lnTo>
                <a:lnTo>
                  <a:pt x="1179520" y="8354"/>
                </a:lnTo>
                <a:lnTo>
                  <a:pt x="1140755" y="31882"/>
                </a:lnTo>
                <a:lnTo>
                  <a:pt x="1115270" y="68330"/>
                </a:lnTo>
                <a:lnTo>
                  <a:pt x="1106100" y="115432"/>
                </a:lnTo>
                <a:lnTo>
                  <a:pt x="1115270" y="162534"/>
                </a:lnTo>
                <a:lnTo>
                  <a:pt x="1140755" y="198982"/>
                </a:lnTo>
                <a:lnTo>
                  <a:pt x="1179520" y="222510"/>
                </a:lnTo>
                <a:lnTo>
                  <a:pt x="1228528" y="230856"/>
                </a:lnTo>
                <a:lnTo>
                  <a:pt x="1341703" y="230856"/>
                </a:lnTo>
                <a:lnTo>
                  <a:pt x="1341703" y="171182"/>
                </a:lnTo>
                <a:lnTo>
                  <a:pt x="1224263" y="171182"/>
                </a:lnTo>
                <a:lnTo>
                  <a:pt x="1201814" y="167115"/>
                </a:lnTo>
                <a:lnTo>
                  <a:pt x="1184003" y="155689"/>
                </a:lnTo>
                <a:lnTo>
                  <a:pt x="1172264" y="138071"/>
                </a:lnTo>
                <a:lnTo>
                  <a:pt x="1168032" y="115424"/>
                </a:lnTo>
                <a:lnTo>
                  <a:pt x="1172264" y="92574"/>
                </a:lnTo>
                <a:lnTo>
                  <a:pt x="1184003" y="74851"/>
                </a:lnTo>
                <a:lnTo>
                  <a:pt x="1201814" y="63387"/>
                </a:lnTo>
                <a:lnTo>
                  <a:pt x="1224263" y="59315"/>
                </a:lnTo>
                <a:lnTo>
                  <a:pt x="1341703" y="59315"/>
                </a:lnTo>
                <a:lnTo>
                  <a:pt x="1341703" y="8"/>
                </a:lnTo>
                <a:close/>
              </a:path>
              <a:path extrusionOk="0" h="231140" w="2306954">
                <a:moveTo>
                  <a:pt x="1108955" y="0"/>
                </a:moveTo>
                <a:lnTo>
                  <a:pt x="1029231" y="8"/>
                </a:lnTo>
                <a:lnTo>
                  <a:pt x="937778" y="90559"/>
                </a:lnTo>
                <a:lnTo>
                  <a:pt x="932437" y="96245"/>
                </a:lnTo>
                <a:lnTo>
                  <a:pt x="929591" y="102632"/>
                </a:lnTo>
                <a:lnTo>
                  <a:pt x="929591" y="122521"/>
                </a:lnTo>
                <a:lnTo>
                  <a:pt x="932437" y="127497"/>
                </a:lnTo>
                <a:lnTo>
                  <a:pt x="938130" y="133884"/>
                </a:lnTo>
                <a:lnTo>
                  <a:pt x="1032800" y="230839"/>
                </a:lnTo>
                <a:lnTo>
                  <a:pt x="1114640" y="230839"/>
                </a:lnTo>
                <a:lnTo>
                  <a:pt x="997560" y="111516"/>
                </a:lnTo>
                <a:lnTo>
                  <a:pt x="1108955" y="0"/>
                </a:lnTo>
                <a:close/>
              </a:path>
              <a:path extrusionOk="0" h="231140" w="2306954">
                <a:moveTo>
                  <a:pt x="915703" y="8"/>
                </a:moveTo>
                <a:lnTo>
                  <a:pt x="853419" y="8"/>
                </a:lnTo>
                <a:lnTo>
                  <a:pt x="853419" y="230848"/>
                </a:lnTo>
                <a:lnTo>
                  <a:pt x="915703" y="230848"/>
                </a:lnTo>
                <a:lnTo>
                  <a:pt x="915703" y="8"/>
                </a:lnTo>
                <a:close/>
              </a:path>
              <a:path extrusionOk="0" h="231140" w="2306954">
                <a:moveTo>
                  <a:pt x="1612168" y="82769"/>
                </a:moveTo>
                <a:lnTo>
                  <a:pt x="1549884" y="82769"/>
                </a:lnTo>
                <a:lnTo>
                  <a:pt x="1549884" y="230864"/>
                </a:lnTo>
                <a:lnTo>
                  <a:pt x="1612168" y="230864"/>
                </a:lnTo>
                <a:lnTo>
                  <a:pt x="1612168" y="82769"/>
                </a:lnTo>
                <a:close/>
              </a:path>
              <a:path extrusionOk="0" h="231140" w="2306954">
                <a:moveTo>
                  <a:pt x="1438858" y="8"/>
                </a:moveTo>
                <a:lnTo>
                  <a:pt x="1376574" y="8"/>
                </a:lnTo>
                <a:lnTo>
                  <a:pt x="1376574" y="207060"/>
                </a:lnTo>
                <a:lnTo>
                  <a:pt x="1378041" y="217369"/>
                </a:lnTo>
                <a:lnTo>
                  <a:pt x="1382444" y="224816"/>
                </a:lnTo>
                <a:lnTo>
                  <a:pt x="1389783" y="229335"/>
                </a:lnTo>
                <a:lnTo>
                  <a:pt x="1400058" y="230856"/>
                </a:lnTo>
                <a:lnTo>
                  <a:pt x="1412510" y="230856"/>
                </a:lnTo>
                <a:lnTo>
                  <a:pt x="1447742" y="211327"/>
                </a:lnTo>
                <a:lnTo>
                  <a:pt x="1508681" y="134628"/>
                </a:lnTo>
                <a:lnTo>
                  <a:pt x="1438850" y="134628"/>
                </a:lnTo>
                <a:lnTo>
                  <a:pt x="1438858" y="8"/>
                </a:lnTo>
                <a:close/>
              </a:path>
              <a:path extrusionOk="0" h="231140" w="2306954">
                <a:moveTo>
                  <a:pt x="1583344" y="25"/>
                </a:moveTo>
                <a:lnTo>
                  <a:pt x="1568398" y="25"/>
                </a:lnTo>
                <a:lnTo>
                  <a:pt x="1555648" y="890"/>
                </a:lnTo>
                <a:lnTo>
                  <a:pt x="1545933" y="3753"/>
                </a:lnTo>
                <a:lnTo>
                  <a:pt x="1538020" y="9014"/>
                </a:lnTo>
                <a:lnTo>
                  <a:pt x="1530673" y="17074"/>
                </a:lnTo>
                <a:lnTo>
                  <a:pt x="1438850" y="134628"/>
                </a:lnTo>
                <a:lnTo>
                  <a:pt x="1508681" y="134628"/>
                </a:lnTo>
                <a:lnTo>
                  <a:pt x="1549884" y="82769"/>
                </a:lnTo>
                <a:lnTo>
                  <a:pt x="1612168" y="82769"/>
                </a:lnTo>
                <a:lnTo>
                  <a:pt x="1612168" y="26301"/>
                </a:lnTo>
                <a:lnTo>
                  <a:pt x="1610367" y="14854"/>
                </a:lnTo>
                <a:lnTo>
                  <a:pt x="1604963" y="6637"/>
                </a:lnTo>
                <a:lnTo>
                  <a:pt x="1595956" y="1683"/>
                </a:lnTo>
                <a:lnTo>
                  <a:pt x="1583344" y="25"/>
                </a:lnTo>
                <a:close/>
              </a:path>
              <a:path extrusionOk="0" h="231140" w="2306954">
                <a:moveTo>
                  <a:pt x="1739584" y="8"/>
                </a:moveTo>
                <a:lnTo>
                  <a:pt x="1713606" y="8"/>
                </a:lnTo>
                <a:lnTo>
                  <a:pt x="1702823" y="1418"/>
                </a:lnTo>
                <a:lnTo>
                  <a:pt x="1694074" y="5957"/>
                </a:lnTo>
                <a:lnTo>
                  <a:pt x="1687529" y="14091"/>
                </a:lnTo>
                <a:lnTo>
                  <a:pt x="1683353" y="26284"/>
                </a:lnTo>
                <a:lnTo>
                  <a:pt x="1636375" y="230848"/>
                </a:lnTo>
                <a:lnTo>
                  <a:pt x="1697946" y="230848"/>
                </a:lnTo>
                <a:lnTo>
                  <a:pt x="1732111" y="79913"/>
                </a:lnTo>
                <a:lnTo>
                  <a:pt x="1786611" y="79913"/>
                </a:lnTo>
                <a:lnTo>
                  <a:pt x="1769122" y="22385"/>
                </a:lnTo>
                <a:lnTo>
                  <a:pt x="1764607" y="12446"/>
                </a:lnTo>
                <a:lnTo>
                  <a:pt x="1758091" y="5469"/>
                </a:lnTo>
                <a:lnTo>
                  <a:pt x="1749705" y="1357"/>
                </a:lnTo>
                <a:lnTo>
                  <a:pt x="1739584" y="8"/>
                </a:lnTo>
                <a:close/>
              </a:path>
              <a:path extrusionOk="0" h="231140" w="2306954">
                <a:moveTo>
                  <a:pt x="1786611" y="79913"/>
                </a:moveTo>
                <a:lnTo>
                  <a:pt x="1732111" y="79913"/>
                </a:lnTo>
                <a:lnTo>
                  <a:pt x="1772322" y="208830"/>
                </a:lnTo>
                <a:lnTo>
                  <a:pt x="1776582" y="218561"/>
                </a:lnTo>
                <a:lnTo>
                  <a:pt x="1782910" y="225431"/>
                </a:lnTo>
                <a:lnTo>
                  <a:pt x="1791240" y="229505"/>
                </a:lnTo>
                <a:lnTo>
                  <a:pt x="1801508" y="230848"/>
                </a:lnTo>
                <a:lnTo>
                  <a:pt x="1820366" y="230848"/>
                </a:lnTo>
                <a:lnTo>
                  <a:pt x="1864911" y="160536"/>
                </a:lnTo>
                <a:lnTo>
                  <a:pt x="1811121" y="160536"/>
                </a:lnTo>
                <a:lnTo>
                  <a:pt x="1786611" y="79913"/>
                </a:lnTo>
                <a:close/>
              </a:path>
              <a:path extrusionOk="0" h="231140" w="2306954">
                <a:moveTo>
                  <a:pt x="1951512" y="82401"/>
                </a:moveTo>
                <a:lnTo>
                  <a:pt x="1889762" y="82401"/>
                </a:lnTo>
                <a:lnTo>
                  <a:pt x="1923927" y="230848"/>
                </a:lnTo>
                <a:lnTo>
                  <a:pt x="1985859" y="230848"/>
                </a:lnTo>
                <a:lnTo>
                  <a:pt x="1951512" y="82401"/>
                </a:lnTo>
                <a:close/>
              </a:path>
              <a:path extrusionOk="0" h="231140" w="2306954">
                <a:moveTo>
                  <a:pt x="1907924" y="8"/>
                </a:moveTo>
                <a:lnTo>
                  <a:pt x="1881945" y="8"/>
                </a:lnTo>
                <a:lnTo>
                  <a:pt x="1871879" y="1357"/>
                </a:lnTo>
                <a:lnTo>
                  <a:pt x="1863615" y="5469"/>
                </a:lnTo>
                <a:lnTo>
                  <a:pt x="1857219" y="12446"/>
                </a:lnTo>
                <a:lnTo>
                  <a:pt x="1852759" y="22385"/>
                </a:lnTo>
                <a:lnTo>
                  <a:pt x="1811121" y="160536"/>
                </a:lnTo>
                <a:lnTo>
                  <a:pt x="1864911" y="160536"/>
                </a:lnTo>
                <a:lnTo>
                  <a:pt x="1889762" y="82401"/>
                </a:lnTo>
                <a:lnTo>
                  <a:pt x="1951512" y="82401"/>
                </a:lnTo>
                <a:lnTo>
                  <a:pt x="1938528" y="26284"/>
                </a:lnTo>
                <a:lnTo>
                  <a:pt x="1934145" y="14087"/>
                </a:lnTo>
                <a:lnTo>
                  <a:pt x="1927496" y="5954"/>
                </a:lnTo>
                <a:lnTo>
                  <a:pt x="1918711" y="1416"/>
                </a:lnTo>
                <a:lnTo>
                  <a:pt x="1907924" y="8"/>
                </a:lnTo>
                <a:close/>
              </a:path>
              <a:path extrusionOk="0" h="231140" w="2306954">
                <a:moveTo>
                  <a:pt x="2160597" y="0"/>
                </a:moveTo>
                <a:lnTo>
                  <a:pt x="2146365" y="0"/>
                </a:lnTo>
                <a:lnTo>
                  <a:pt x="2137824" y="1066"/>
                </a:lnTo>
                <a:lnTo>
                  <a:pt x="2130351" y="4263"/>
                </a:lnTo>
                <a:lnTo>
                  <a:pt x="2123945" y="9591"/>
                </a:lnTo>
                <a:lnTo>
                  <a:pt x="2118606" y="17049"/>
                </a:lnTo>
                <a:lnTo>
                  <a:pt x="2000452" y="230848"/>
                </a:lnTo>
                <a:lnTo>
                  <a:pt x="2069135" y="230848"/>
                </a:lnTo>
                <a:lnTo>
                  <a:pt x="2153837" y="71747"/>
                </a:lnTo>
                <a:lnTo>
                  <a:pt x="2218584" y="71747"/>
                </a:lnTo>
                <a:lnTo>
                  <a:pt x="2188355" y="17049"/>
                </a:lnTo>
                <a:lnTo>
                  <a:pt x="2183017" y="9591"/>
                </a:lnTo>
                <a:lnTo>
                  <a:pt x="2176611" y="4263"/>
                </a:lnTo>
                <a:lnTo>
                  <a:pt x="2169137" y="1066"/>
                </a:lnTo>
                <a:lnTo>
                  <a:pt x="2160597" y="0"/>
                </a:lnTo>
                <a:close/>
              </a:path>
              <a:path extrusionOk="0" h="231140" w="2306954">
                <a:moveTo>
                  <a:pt x="2218584" y="71747"/>
                </a:moveTo>
                <a:lnTo>
                  <a:pt x="2153837" y="71747"/>
                </a:lnTo>
                <a:lnTo>
                  <a:pt x="2193343" y="145975"/>
                </a:lnTo>
                <a:lnTo>
                  <a:pt x="2137465" y="145975"/>
                </a:lnTo>
                <a:lnTo>
                  <a:pt x="2111125" y="195337"/>
                </a:lnTo>
                <a:lnTo>
                  <a:pt x="2219674" y="195337"/>
                </a:lnTo>
                <a:lnTo>
                  <a:pt x="2238893" y="230848"/>
                </a:lnTo>
                <a:lnTo>
                  <a:pt x="2306510" y="230848"/>
                </a:lnTo>
                <a:lnTo>
                  <a:pt x="2218584" y="71747"/>
                </a:lnTo>
                <a:close/>
              </a:path>
            </a:pathLst>
          </a:custGeom>
          <a:solidFill>
            <a:srgbClr val="E2E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39" name="Google Shape;339;p27"/>
          <p:cNvSpPr/>
          <p:nvPr/>
        </p:nvSpPr>
        <p:spPr>
          <a:xfrm>
            <a:off x="0" y="2534134"/>
            <a:ext cx="2406726" cy="1946501"/>
          </a:xfrm>
          <a:custGeom>
            <a:rect b="b" l="l" r="r" t="t"/>
            <a:pathLst>
              <a:path extrusionOk="0" h="4279900" w="5291455">
                <a:moveTo>
                  <a:pt x="1412844" y="4267200"/>
                </a:moveTo>
                <a:lnTo>
                  <a:pt x="862634" y="4267200"/>
                </a:lnTo>
                <a:lnTo>
                  <a:pt x="916181" y="4279900"/>
                </a:lnTo>
                <a:lnTo>
                  <a:pt x="1360279" y="4279900"/>
                </a:lnTo>
                <a:lnTo>
                  <a:pt x="1412844" y="4267200"/>
                </a:lnTo>
                <a:close/>
              </a:path>
              <a:path extrusionOk="0" h="4279900" w="5291455">
                <a:moveTo>
                  <a:pt x="4058345" y="4267200"/>
                </a:moveTo>
                <a:lnTo>
                  <a:pt x="3529116" y="4267200"/>
                </a:lnTo>
                <a:lnTo>
                  <a:pt x="3580361" y="4279900"/>
                </a:lnTo>
                <a:lnTo>
                  <a:pt x="4007101" y="4279900"/>
                </a:lnTo>
                <a:lnTo>
                  <a:pt x="4058345" y="4267200"/>
                </a:lnTo>
                <a:close/>
              </a:path>
              <a:path extrusionOk="0" h="4279900" w="5291455">
                <a:moveTo>
                  <a:pt x="1515026" y="4254500"/>
                </a:moveTo>
                <a:lnTo>
                  <a:pt x="758487" y="4254500"/>
                </a:lnTo>
                <a:lnTo>
                  <a:pt x="810069" y="4267200"/>
                </a:lnTo>
                <a:lnTo>
                  <a:pt x="1464426" y="4267200"/>
                </a:lnTo>
                <a:lnTo>
                  <a:pt x="1515026" y="4254500"/>
                </a:lnTo>
                <a:close/>
              </a:path>
              <a:path extrusionOk="0" h="4279900" w="5291455">
                <a:moveTo>
                  <a:pt x="4760529" y="76200"/>
                </a:moveTo>
                <a:lnTo>
                  <a:pt x="3829101" y="76200"/>
                </a:lnTo>
                <a:lnTo>
                  <a:pt x="2543968" y="2019300"/>
                </a:lnTo>
                <a:lnTo>
                  <a:pt x="2517858" y="2057400"/>
                </a:lnTo>
                <a:lnTo>
                  <a:pt x="2493241" y="2095500"/>
                </a:lnTo>
                <a:lnTo>
                  <a:pt x="2470115" y="2146300"/>
                </a:lnTo>
                <a:lnTo>
                  <a:pt x="2448482" y="2184400"/>
                </a:lnTo>
                <a:lnTo>
                  <a:pt x="2428340" y="2222500"/>
                </a:lnTo>
                <a:lnTo>
                  <a:pt x="2409690" y="2273300"/>
                </a:lnTo>
                <a:lnTo>
                  <a:pt x="2392533" y="2311400"/>
                </a:lnTo>
                <a:lnTo>
                  <a:pt x="2382146" y="2345081"/>
                </a:lnTo>
                <a:lnTo>
                  <a:pt x="2385648" y="2349500"/>
                </a:lnTo>
                <a:lnTo>
                  <a:pt x="2414010" y="2387600"/>
                </a:lnTo>
                <a:lnTo>
                  <a:pt x="2440543" y="2413000"/>
                </a:lnTo>
                <a:lnTo>
                  <a:pt x="2465246" y="2463800"/>
                </a:lnTo>
                <a:lnTo>
                  <a:pt x="2488119" y="2501900"/>
                </a:lnTo>
                <a:lnTo>
                  <a:pt x="2509162" y="2540000"/>
                </a:lnTo>
                <a:lnTo>
                  <a:pt x="2528375" y="2578100"/>
                </a:lnTo>
                <a:lnTo>
                  <a:pt x="2545759" y="2628900"/>
                </a:lnTo>
                <a:lnTo>
                  <a:pt x="2561313" y="2667000"/>
                </a:lnTo>
                <a:lnTo>
                  <a:pt x="2575036" y="2717800"/>
                </a:lnTo>
                <a:lnTo>
                  <a:pt x="2586930" y="2755900"/>
                </a:lnTo>
                <a:lnTo>
                  <a:pt x="2596995" y="2806700"/>
                </a:lnTo>
                <a:lnTo>
                  <a:pt x="2605229" y="2857500"/>
                </a:lnTo>
                <a:lnTo>
                  <a:pt x="2611633" y="2895600"/>
                </a:lnTo>
                <a:lnTo>
                  <a:pt x="2616208" y="2946400"/>
                </a:lnTo>
                <a:lnTo>
                  <a:pt x="2618953" y="2997200"/>
                </a:lnTo>
                <a:lnTo>
                  <a:pt x="2619868" y="3048000"/>
                </a:lnTo>
                <a:lnTo>
                  <a:pt x="2618806" y="3111500"/>
                </a:lnTo>
                <a:lnTo>
                  <a:pt x="2615623" y="3162300"/>
                </a:lnTo>
                <a:lnTo>
                  <a:pt x="2610317" y="3213100"/>
                </a:lnTo>
                <a:lnTo>
                  <a:pt x="2602890" y="3276600"/>
                </a:lnTo>
                <a:lnTo>
                  <a:pt x="2593340" y="3327400"/>
                </a:lnTo>
                <a:lnTo>
                  <a:pt x="2581667" y="3378200"/>
                </a:lnTo>
                <a:lnTo>
                  <a:pt x="2567873" y="3429000"/>
                </a:lnTo>
                <a:lnTo>
                  <a:pt x="2551956" y="3467100"/>
                </a:lnTo>
                <a:lnTo>
                  <a:pt x="2533917" y="3517900"/>
                </a:lnTo>
                <a:lnTo>
                  <a:pt x="2513756" y="3568700"/>
                </a:lnTo>
                <a:lnTo>
                  <a:pt x="2493297" y="3605840"/>
                </a:lnTo>
                <a:lnTo>
                  <a:pt x="2501967" y="3619500"/>
                </a:lnTo>
                <a:lnTo>
                  <a:pt x="2527709" y="3657600"/>
                </a:lnTo>
                <a:lnTo>
                  <a:pt x="2555011" y="3695700"/>
                </a:lnTo>
                <a:lnTo>
                  <a:pt x="2583874" y="3746500"/>
                </a:lnTo>
                <a:lnTo>
                  <a:pt x="2614297" y="3771900"/>
                </a:lnTo>
                <a:lnTo>
                  <a:pt x="2646280" y="3810000"/>
                </a:lnTo>
                <a:lnTo>
                  <a:pt x="2679823" y="3848100"/>
                </a:lnTo>
                <a:lnTo>
                  <a:pt x="2750225" y="3924300"/>
                </a:lnTo>
                <a:lnTo>
                  <a:pt x="2786363" y="3949700"/>
                </a:lnTo>
                <a:lnTo>
                  <a:pt x="2823341" y="3975100"/>
                </a:lnTo>
                <a:lnTo>
                  <a:pt x="2861157" y="4013200"/>
                </a:lnTo>
                <a:lnTo>
                  <a:pt x="2899813" y="4038600"/>
                </a:lnTo>
                <a:lnTo>
                  <a:pt x="2939309" y="4064000"/>
                </a:lnTo>
                <a:lnTo>
                  <a:pt x="2979643" y="4089400"/>
                </a:lnTo>
                <a:lnTo>
                  <a:pt x="3020817" y="4102100"/>
                </a:lnTo>
                <a:lnTo>
                  <a:pt x="3062830" y="4127500"/>
                </a:lnTo>
                <a:lnTo>
                  <a:pt x="3105682" y="4152900"/>
                </a:lnTo>
                <a:lnTo>
                  <a:pt x="3149373" y="4165600"/>
                </a:lnTo>
                <a:lnTo>
                  <a:pt x="3193904" y="4191000"/>
                </a:lnTo>
                <a:lnTo>
                  <a:pt x="3285482" y="4216400"/>
                </a:lnTo>
                <a:lnTo>
                  <a:pt x="3478711" y="4267200"/>
                </a:lnTo>
                <a:lnTo>
                  <a:pt x="4108751" y="4267200"/>
                </a:lnTo>
                <a:lnTo>
                  <a:pt x="4301979" y="4216400"/>
                </a:lnTo>
                <a:lnTo>
                  <a:pt x="4393558" y="4191000"/>
                </a:lnTo>
                <a:lnTo>
                  <a:pt x="4438089" y="4165600"/>
                </a:lnTo>
                <a:lnTo>
                  <a:pt x="4481780" y="4152900"/>
                </a:lnTo>
                <a:lnTo>
                  <a:pt x="4524632" y="4127500"/>
                </a:lnTo>
                <a:lnTo>
                  <a:pt x="4566645" y="4102100"/>
                </a:lnTo>
                <a:lnTo>
                  <a:pt x="4607819" y="4089400"/>
                </a:lnTo>
                <a:lnTo>
                  <a:pt x="4648153" y="4064000"/>
                </a:lnTo>
                <a:lnTo>
                  <a:pt x="4687648" y="4038600"/>
                </a:lnTo>
                <a:lnTo>
                  <a:pt x="4726304" y="4013200"/>
                </a:lnTo>
                <a:lnTo>
                  <a:pt x="4764121" y="3975100"/>
                </a:lnTo>
                <a:lnTo>
                  <a:pt x="4801098" y="3949700"/>
                </a:lnTo>
                <a:lnTo>
                  <a:pt x="4837237" y="3924300"/>
                </a:lnTo>
                <a:lnTo>
                  <a:pt x="4908140" y="3848100"/>
                </a:lnTo>
                <a:lnTo>
                  <a:pt x="4942163" y="3810000"/>
                </a:lnTo>
                <a:lnTo>
                  <a:pt x="4974602" y="3771900"/>
                </a:lnTo>
                <a:lnTo>
                  <a:pt x="5005460" y="3733800"/>
                </a:lnTo>
                <a:lnTo>
                  <a:pt x="5034735" y="3695700"/>
                </a:lnTo>
                <a:lnTo>
                  <a:pt x="5062427" y="3657600"/>
                </a:lnTo>
                <a:lnTo>
                  <a:pt x="5088537" y="3619500"/>
                </a:lnTo>
                <a:lnTo>
                  <a:pt x="5113065" y="3581400"/>
                </a:lnTo>
                <a:lnTo>
                  <a:pt x="5136010" y="3530600"/>
                </a:lnTo>
                <a:lnTo>
                  <a:pt x="5143131" y="3517900"/>
                </a:lnTo>
                <a:lnTo>
                  <a:pt x="3687911" y="3517900"/>
                </a:lnTo>
                <a:lnTo>
                  <a:pt x="3589107" y="3492500"/>
                </a:lnTo>
                <a:lnTo>
                  <a:pt x="3542336" y="3479800"/>
                </a:lnTo>
                <a:lnTo>
                  <a:pt x="3497319" y="3467100"/>
                </a:lnTo>
                <a:lnTo>
                  <a:pt x="3454056" y="3441700"/>
                </a:lnTo>
                <a:lnTo>
                  <a:pt x="3412546" y="3429000"/>
                </a:lnTo>
                <a:lnTo>
                  <a:pt x="3372791" y="3403600"/>
                </a:lnTo>
                <a:lnTo>
                  <a:pt x="3334789" y="3365500"/>
                </a:lnTo>
                <a:lnTo>
                  <a:pt x="3298542" y="3340100"/>
                </a:lnTo>
                <a:lnTo>
                  <a:pt x="3265802" y="3302000"/>
                </a:lnTo>
                <a:lnTo>
                  <a:pt x="3236180" y="3263900"/>
                </a:lnTo>
                <a:lnTo>
                  <a:pt x="3209677" y="3225800"/>
                </a:lnTo>
                <a:lnTo>
                  <a:pt x="3186291" y="3187700"/>
                </a:lnTo>
                <a:lnTo>
                  <a:pt x="3166024" y="3149600"/>
                </a:lnTo>
                <a:lnTo>
                  <a:pt x="3148874" y="3098800"/>
                </a:lnTo>
                <a:lnTo>
                  <a:pt x="3134843" y="3060700"/>
                </a:lnTo>
                <a:lnTo>
                  <a:pt x="3123930" y="3009900"/>
                </a:lnTo>
                <a:lnTo>
                  <a:pt x="3116135" y="2959100"/>
                </a:lnTo>
                <a:lnTo>
                  <a:pt x="3111458" y="2908300"/>
                </a:lnTo>
                <a:lnTo>
                  <a:pt x="3109898" y="2844800"/>
                </a:lnTo>
                <a:lnTo>
                  <a:pt x="3111458" y="2794000"/>
                </a:lnTo>
                <a:lnTo>
                  <a:pt x="3116135" y="2743200"/>
                </a:lnTo>
                <a:lnTo>
                  <a:pt x="3123930" y="2692400"/>
                </a:lnTo>
                <a:lnTo>
                  <a:pt x="3134843" y="2641600"/>
                </a:lnTo>
                <a:lnTo>
                  <a:pt x="3148874" y="2590800"/>
                </a:lnTo>
                <a:lnTo>
                  <a:pt x="3166024" y="2552700"/>
                </a:lnTo>
                <a:lnTo>
                  <a:pt x="3186291" y="2514600"/>
                </a:lnTo>
                <a:lnTo>
                  <a:pt x="3209677" y="2476500"/>
                </a:lnTo>
                <a:lnTo>
                  <a:pt x="3236180" y="2438400"/>
                </a:lnTo>
                <a:lnTo>
                  <a:pt x="3265802" y="2400300"/>
                </a:lnTo>
                <a:lnTo>
                  <a:pt x="3298542" y="2362200"/>
                </a:lnTo>
                <a:lnTo>
                  <a:pt x="3334789" y="2336800"/>
                </a:lnTo>
                <a:lnTo>
                  <a:pt x="3372791" y="2298700"/>
                </a:lnTo>
                <a:lnTo>
                  <a:pt x="3412546" y="2273300"/>
                </a:lnTo>
                <a:lnTo>
                  <a:pt x="3454056" y="2260600"/>
                </a:lnTo>
                <a:lnTo>
                  <a:pt x="3497319" y="2235200"/>
                </a:lnTo>
                <a:lnTo>
                  <a:pt x="3542336" y="2222500"/>
                </a:lnTo>
                <a:lnTo>
                  <a:pt x="3637632" y="2197100"/>
                </a:lnTo>
                <a:lnTo>
                  <a:pt x="3687911" y="2184400"/>
                </a:lnTo>
                <a:lnTo>
                  <a:pt x="5142563" y="2184400"/>
                </a:lnTo>
                <a:lnTo>
                  <a:pt x="5120587" y="2133600"/>
                </a:lnTo>
                <a:lnTo>
                  <a:pt x="5097096" y="2095500"/>
                </a:lnTo>
                <a:lnTo>
                  <a:pt x="5072089" y="2057400"/>
                </a:lnTo>
                <a:lnTo>
                  <a:pt x="5045567" y="2019300"/>
                </a:lnTo>
                <a:lnTo>
                  <a:pt x="5017529" y="1981200"/>
                </a:lnTo>
                <a:lnTo>
                  <a:pt x="4987975" y="1943100"/>
                </a:lnTo>
                <a:lnTo>
                  <a:pt x="4956906" y="1905000"/>
                </a:lnTo>
                <a:lnTo>
                  <a:pt x="4924321" y="1866900"/>
                </a:lnTo>
                <a:lnTo>
                  <a:pt x="4890221" y="1828800"/>
                </a:lnTo>
                <a:lnTo>
                  <a:pt x="4854906" y="1803400"/>
                </a:lnTo>
                <a:lnTo>
                  <a:pt x="4818678" y="1765300"/>
                </a:lnTo>
                <a:lnTo>
                  <a:pt x="4781535" y="1739900"/>
                </a:lnTo>
                <a:lnTo>
                  <a:pt x="4743479" y="1701800"/>
                </a:lnTo>
                <a:lnTo>
                  <a:pt x="4704509" y="1676400"/>
                </a:lnTo>
                <a:lnTo>
                  <a:pt x="4664625" y="1651000"/>
                </a:lnTo>
                <a:lnTo>
                  <a:pt x="4623827" y="1625600"/>
                </a:lnTo>
                <a:lnTo>
                  <a:pt x="4582115" y="1600200"/>
                </a:lnTo>
                <a:lnTo>
                  <a:pt x="4539490" y="1574800"/>
                </a:lnTo>
                <a:lnTo>
                  <a:pt x="4495951" y="1562100"/>
                </a:lnTo>
                <a:lnTo>
                  <a:pt x="4451498" y="1536700"/>
                </a:lnTo>
                <a:lnTo>
                  <a:pt x="4406131" y="1524000"/>
                </a:lnTo>
                <a:lnTo>
                  <a:pt x="4359851" y="1498600"/>
                </a:lnTo>
                <a:lnTo>
                  <a:pt x="4165591" y="1447800"/>
                </a:lnTo>
                <a:lnTo>
                  <a:pt x="4114741" y="1435100"/>
                </a:lnTo>
                <a:lnTo>
                  <a:pt x="4062978" y="1435100"/>
                </a:lnTo>
                <a:lnTo>
                  <a:pt x="4010301" y="1422400"/>
                </a:lnTo>
                <a:lnTo>
                  <a:pt x="3902206" y="1422400"/>
                </a:lnTo>
                <a:lnTo>
                  <a:pt x="3846787" y="1409700"/>
                </a:lnTo>
                <a:lnTo>
                  <a:pt x="4760529" y="76200"/>
                </a:lnTo>
                <a:close/>
              </a:path>
              <a:path extrusionOk="0" h="4279900" w="5291455">
                <a:moveTo>
                  <a:pt x="1500452" y="25400"/>
                </a:moveTo>
                <a:lnTo>
                  <a:pt x="779284" y="25400"/>
                </a:lnTo>
                <a:lnTo>
                  <a:pt x="591282" y="76200"/>
                </a:lnTo>
                <a:lnTo>
                  <a:pt x="546353" y="101600"/>
                </a:lnTo>
                <a:lnTo>
                  <a:pt x="502254" y="114300"/>
                </a:lnTo>
                <a:lnTo>
                  <a:pt x="458983" y="139700"/>
                </a:lnTo>
                <a:lnTo>
                  <a:pt x="416541" y="152400"/>
                </a:lnTo>
                <a:lnTo>
                  <a:pt x="374927" y="177800"/>
                </a:lnTo>
                <a:lnTo>
                  <a:pt x="334143" y="203200"/>
                </a:lnTo>
                <a:lnTo>
                  <a:pt x="294187" y="228600"/>
                </a:lnTo>
                <a:lnTo>
                  <a:pt x="255060" y="254000"/>
                </a:lnTo>
                <a:lnTo>
                  <a:pt x="216762" y="279400"/>
                </a:lnTo>
                <a:lnTo>
                  <a:pt x="179292" y="317500"/>
                </a:lnTo>
                <a:lnTo>
                  <a:pt x="141932" y="342900"/>
                </a:lnTo>
                <a:lnTo>
                  <a:pt x="106488" y="381000"/>
                </a:lnTo>
                <a:lnTo>
                  <a:pt x="72959" y="419100"/>
                </a:lnTo>
                <a:lnTo>
                  <a:pt x="41347" y="444500"/>
                </a:lnTo>
                <a:lnTo>
                  <a:pt x="11650" y="482600"/>
                </a:lnTo>
                <a:lnTo>
                  <a:pt x="0" y="508000"/>
                </a:lnTo>
                <a:lnTo>
                  <a:pt x="0" y="1841500"/>
                </a:lnTo>
                <a:lnTo>
                  <a:pt x="6978" y="1854200"/>
                </a:lnTo>
                <a:lnTo>
                  <a:pt x="38178" y="1892300"/>
                </a:lnTo>
                <a:lnTo>
                  <a:pt x="71530" y="1930400"/>
                </a:lnTo>
                <a:lnTo>
                  <a:pt x="107033" y="1955800"/>
                </a:lnTo>
                <a:lnTo>
                  <a:pt x="144688" y="1993900"/>
                </a:lnTo>
                <a:lnTo>
                  <a:pt x="184495" y="2032000"/>
                </a:lnTo>
                <a:lnTo>
                  <a:pt x="226453" y="2057400"/>
                </a:lnTo>
                <a:lnTo>
                  <a:pt x="182084" y="2082800"/>
                </a:lnTo>
                <a:lnTo>
                  <a:pt x="139526" y="2120900"/>
                </a:lnTo>
                <a:lnTo>
                  <a:pt x="98779" y="2146300"/>
                </a:lnTo>
                <a:lnTo>
                  <a:pt x="59843" y="2171700"/>
                </a:lnTo>
                <a:lnTo>
                  <a:pt x="22718" y="2209800"/>
                </a:lnTo>
                <a:lnTo>
                  <a:pt x="0" y="2235200"/>
                </a:lnTo>
                <a:lnTo>
                  <a:pt x="0" y="3911600"/>
                </a:lnTo>
                <a:lnTo>
                  <a:pt x="18592" y="3924300"/>
                </a:lnTo>
                <a:lnTo>
                  <a:pt x="55495" y="3962400"/>
                </a:lnTo>
                <a:lnTo>
                  <a:pt x="94049" y="3987800"/>
                </a:lnTo>
                <a:lnTo>
                  <a:pt x="134254" y="4013200"/>
                </a:lnTo>
                <a:lnTo>
                  <a:pt x="176109" y="4051300"/>
                </a:lnTo>
                <a:lnTo>
                  <a:pt x="219615" y="4076700"/>
                </a:lnTo>
                <a:lnTo>
                  <a:pt x="264772" y="4102100"/>
                </a:lnTo>
                <a:lnTo>
                  <a:pt x="311579" y="4127500"/>
                </a:lnTo>
                <a:lnTo>
                  <a:pt x="360037" y="4140200"/>
                </a:lnTo>
                <a:lnTo>
                  <a:pt x="410145" y="4165600"/>
                </a:lnTo>
                <a:lnTo>
                  <a:pt x="461904" y="4191000"/>
                </a:lnTo>
                <a:lnTo>
                  <a:pt x="515314" y="4203700"/>
                </a:lnTo>
                <a:lnTo>
                  <a:pt x="561983" y="4216400"/>
                </a:lnTo>
                <a:lnTo>
                  <a:pt x="707887" y="4254500"/>
                </a:lnTo>
                <a:lnTo>
                  <a:pt x="1564643" y="4254500"/>
                </a:lnTo>
                <a:lnTo>
                  <a:pt x="1707599" y="4216400"/>
                </a:lnTo>
                <a:lnTo>
                  <a:pt x="1753286" y="4203700"/>
                </a:lnTo>
                <a:lnTo>
                  <a:pt x="1802932" y="4191000"/>
                </a:lnTo>
                <a:lnTo>
                  <a:pt x="1851116" y="4165600"/>
                </a:lnTo>
                <a:lnTo>
                  <a:pt x="1897838" y="4152900"/>
                </a:lnTo>
                <a:lnTo>
                  <a:pt x="1943099" y="4127500"/>
                </a:lnTo>
                <a:lnTo>
                  <a:pt x="1986898" y="4114800"/>
                </a:lnTo>
                <a:lnTo>
                  <a:pt x="2029236" y="4089400"/>
                </a:lnTo>
                <a:lnTo>
                  <a:pt x="2070112" y="4064000"/>
                </a:lnTo>
                <a:lnTo>
                  <a:pt x="2109526" y="4038600"/>
                </a:lnTo>
                <a:lnTo>
                  <a:pt x="2147479" y="4013200"/>
                </a:lnTo>
                <a:lnTo>
                  <a:pt x="2183970" y="3987800"/>
                </a:lnTo>
                <a:lnTo>
                  <a:pt x="2219000" y="3962400"/>
                </a:lnTo>
                <a:lnTo>
                  <a:pt x="2256964" y="3924300"/>
                </a:lnTo>
                <a:lnTo>
                  <a:pt x="2293043" y="3886200"/>
                </a:lnTo>
                <a:lnTo>
                  <a:pt x="2327234" y="3848100"/>
                </a:lnTo>
                <a:lnTo>
                  <a:pt x="2359539" y="3822700"/>
                </a:lnTo>
                <a:lnTo>
                  <a:pt x="2389958" y="3784600"/>
                </a:lnTo>
                <a:lnTo>
                  <a:pt x="2418491" y="3733800"/>
                </a:lnTo>
                <a:lnTo>
                  <a:pt x="2445136" y="3695700"/>
                </a:lnTo>
                <a:lnTo>
                  <a:pt x="2469896" y="3657600"/>
                </a:lnTo>
                <a:lnTo>
                  <a:pt x="2492769" y="3606800"/>
                </a:lnTo>
                <a:lnTo>
                  <a:pt x="2493297" y="3605840"/>
                </a:lnTo>
                <a:lnTo>
                  <a:pt x="2477784" y="3581400"/>
                </a:lnTo>
                <a:lnTo>
                  <a:pt x="2455162" y="3543300"/>
                </a:lnTo>
                <a:lnTo>
                  <a:pt x="2444631" y="3517900"/>
                </a:lnTo>
                <a:lnTo>
                  <a:pt x="1024415" y="3517900"/>
                </a:lnTo>
                <a:lnTo>
                  <a:pt x="917596" y="3492500"/>
                </a:lnTo>
                <a:lnTo>
                  <a:pt x="867546" y="3479800"/>
                </a:lnTo>
                <a:lnTo>
                  <a:pt x="819737" y="3467100"/>
                </a:lnTo>
                <a:lnTo>
                  <a:pt x="774168" y="3441700"/>
                </a:lnTo>
                <a:lnTo>
                  <a:pt x="730839" y="3429000"/>
                </a:lnTo>
                <a:lnTo>
                  <a:pt x="689750" y="3403600"/>
                </a:lnTo>
                <a:lnTo>
                  <a:pt x="650901" y="3378200"/>
                </a:lnTo>
                <a:lnTo>
                  <a:pt x="616179" y="3340100"/>
                </a:lnTo>
                <a:lnTo>
                  <a:pt x="585112" y="3302000"/>
                </a:lnTo>
                <a:lnTo>
                  <a:pt x="557699" y="3263900"/>
                </a:lnTo>
                <a:lnTo>
                  <a:pt x="533942" y="3225800"/>
                </a:lnTo>
                <a:lnTo>
                  <a:pt x="513840" y="3187700"/>
                </a:lnTo>
                <a:lnTo>
                  <a:pt x="497393" y="3149600"/>
                </a:lnTo>
                <a:lnTo>
                  <a:pt x="484600" y="3098800"/>
                </a:lnTo>
                <a:lnTo>
                  <a:pt x="475463" y="3048000"/>
                </a:lnTo>
                <a:lnTo>
                  <a:pt x="469980" y="2997200"/>
                </a:lnTo>
                <a:lnTo>
                  <a:pt x="468153" y="2946400"/>
                </a:lnTo>
                <a:lnTo>
                  <a:pt x="469980" y="2895600"/>
                </a:lnTo>
                <a:lnTo>
                  <a:pt x="475463" y="2844800"/>
                </a:lnTo>
                <a:lnTo>
                  <a:pt x="484600" y="2794000"/>
                </a:lnTo>
                <a:lnTo>
                  <a:pt x="497393" y="2755900"/>
                </a:lnTo>
                <a:lnTo>
                  <a:pt x="513840" y="2717800"/>
                </a:lnTo>
                <a:lnTo>
                  <a:pt x="533942" y="2667000"/>
                </a:lnTo>
                <a:lnTo>
                  <a:pt x="557699" y="2628900"/>
                </a:lnTo>
                <a:lnTo>
                  <a:pt x="585112" y="2603500"/>
                </a:lnTo>
                <a:lnTo>
                  <a:pt x="616179" y="2565400"/>
                </a:lnTo>
                <a:lnTo>
                  <a:pt x="650901" y="2540000"/>
                </a:lnTo>
                <a:lnTo>
                  <a:pt x="689750" y="2501900"/>
                </a:lnTo>
                <a:lnTo>
                  <a:pt x="730839" y="2476500"/>
                </a:lnTo>
                <a:lnTo>
                  <a:pt x="774168" y="2451100"/>
                </a:lnTo>
                <a:lnTo>
                  <a:pt x="819737" y="2438400"/>
                </a:lnTo>
                <a:lnTo>
                  <a:pt x="867546" y="2425700"/>
                </a:lnTo>
                <a:lnTo>
                  <a:pt x="917596" y="2413000"/>
                </a:lnTo>
                <a:lnTo>
                  <a:pt x="1024415" y="2387600"/>
                </a:lnTo>
                <a:lnTo>
                  <a:pt x="2369780" y="2387600"/>
                </a:lnTo>
                <a:lnTo>
                  <a:pt x="2376867" y="2362200"/>
                </a:lnTo>
                <a:lnTo>
                  <a:pt x="2355455" y="2311400"/>
                </a:lnTo>
                <a:lnTo>
                  <a:pt x="2323433" y="2273300"/>
                </a:lnTo>
                <a:lnTo>
                  <a:pt x="2289581" y="2235200"/>
                </a:lnTo>
                <a:lnTo>
                  <a:pt x="2253899" y="2209800"/>
                </a:lnTo>
                <a:lnTo>
                  <a:pt x="2216387" y="2171700"/>
                </a:lnTo>
                <a:lnTo>
                  <a:pt x="2177046" y="2146300"/>
                </a:lnTo>
                <a:lnTo>
                  <a:pt x="2135874" y="2120900"/>
                </a:lnTo>
                <a:lnTo>
                  <a:pt x="2092873" y="2082800"/>
                </a:lnTo>
                <a:lnTo>
                  <a:pt x="2048042" y="2057400"/>
                </a:lnTo>
                <a:lnTo>
                  <a:pt x="2090000" y="2032000"/>
                </a:lnTo>
                <a:lnTo>
                  <a:pt x="2129807" y="1993900"/>
                </a:lnTo>
                <a:lnTo>
                  <a:pt x="2167462" y="1955800"/>
                </a:lnTo>
                <a:lnTo>
                  <a:pt x="2202965" y="1930400"/>
                </a:lnTo>
                <a:lnTo>
                  <a:pt x="2236317" y="1892300"/>
                </a:lnTo>
                <a:lnTo>
                  <a:pt x="2267517" y="1854200"/>
                </a:lnTo>
                <a:lnTo>
                  <a:pt x="2296565" y="1816100"/>
                </a:lnTo>
                <a:lnTo>
                  <a:pt x="2323461" y="1778000"/>
                </a:lnTo>
                <a:lnTo>
                  <a:pt x="2342020" y="1739900"/>
                </a:lnTo>
                <a:lnTo>
                  <a:pt x="1140195" y="1739900"/>
                </a:lnTo>
                <a:lnTo>
                  <a:pt x="1082626" y="1727200"/>
                </a:lnTo>
                <a:lnTo>
                  <a:pt x="1027820" y="1727200"/>
                </a:lnTo>
                <a:lnTo>
                  <a:pt x="975777" y="1714500"/>
                </a:lnTo>
                <a:lnTo>
                  <a:pt x="926498" y="1701800"/>
                </a:lnTo>
                <a:lnTo>
                  <a:pt x="879981" y="1689100"/>
                </a:lnTo>
                <a:lnTo>
                  <a:pt x="836229" y="1663700"/>
                </a:lnTo>
                <a:lnTo>
                  <a:pt x="795239" y="1638300"/>
                </a:lnTo>
                <a:lnTo>
                  <a:pt x="757013" y="1600200"/>
                </a:lnTo>
                <a:lnTo>
                  <a:pt x="722471" y="1574800"/>
                </a:lnTo>
                <a:lnTo>
                  <a:pt x="692535" y="1536700"/>
                </a:lnTo>
                <a:lnTo>
                  <a:pt x="667205" y="1498600"/>
                </a:lnTo>
                <a:lnTo>
                  <a:pt x="646480" y="1447800"/>
                </a:lnTo>
                <a:lnTo>
                  <a:pt x="630360" y="1397000"/>
                </a:lnTo>
                <a:lnTo>
                  <a:pt x="618846" y="1358900"/>
                </a:lnTo>
                <a:lnTo>
                  <a:pt x="611938" y="1295400"/>
                </a:lnTo>
                <a:lnTo>
                  <a:pt x="609635" y="1244600"/>
                </a:lnTo>
                <a:lnTo>
                  <a:pt x="611938" y="1193800"/>
                </a:lnTo>
                <a:lnTo>
                  <a:pt x="618846" y="1143000"/>
                </a:lnTo>
                <a:lnTo>
                  <a:pt x="630360" y="1092200"/>
                </a:lnTo>
                <a:lnTo>
                  <a:pt x="646480" y="1041400"/>
                </a:lnTo>
                <a:lnTo>
                  <a:pt x="667205" y="1003300"/>
                </a:lnTo>
                <a:lnTo>
                  <a:pt x="692535" y="965200"/>
                </a:lnTo>
                <a:lnTo>
                  <a:pt x="722471" y="927100"/>
                </a:lnTo>
                <a:lnTo>
                  <a:pt x="757013" y="889000"/>
                </a:lnTo>
                <a:lnTo>
                  <a:pt x="795239" y="863600"/>
                </a:lnTo>
                <a:lnTo>
                  <a:pt x="836229" y="838200"/>
                </a:lnTo>
                <a:lnTo>
                  <a:pt x="879981" y="812800"/>
                </a:lnTo>
                <a:lnTo>
                  <a:pt x="926498" y="787400"/>
                </a:lnTo>
                <a:lnTo>
                  <a:pt x="975777" y="774700"/>
                </a:lnTo>
                <a:lnTo>
                  <a:pt x="1027820" y="774700"/>
                </a:lnTo>
                <a:lnTo>
                  <a:pt x="1082626" y="762000"/>
                </a:lnTo>
                <a:lnTo>
                  <a:pt x="2408933" y="762000"/>
                </a:lnTo>
                <a:lnTo>
                  <a:pt x="2400791" y="736600"/>
                </a:lnTo>
                <a:lnTo>
                  <a:pt x="2382589" y="698500"/>
                </a:lnTo>
                <a:lnTo>
                  <a:pt x="2362472" y="647700"/>
                </a:lnTo>
                <a:lnTo>
                  <a:pt x="2340439" y="609600"/>
                </a:lnTo>
                <a:lnTo>
                  <a:pt x="2316491" y="571500"/>
                </a:lnTo>
                <a:lnTo>
                  <a:pt x="2290626" y="520700"/>
                </a:lnTo>
                <a:lnTo>
                  <a:pt x="2262845" y="482600"/>
                </a:lnTo>
                <a:lnTo>
                  <a:pt x="2233148" y="444500"/>
                </a:lnTo>
                <a:lnTo>
                  <a:pt x="2201536" y="419100"/>
                </a:lnTo>
                <a:lnTo>
                  <a:pt x="2168007" y="381000"/>
                </a:lnTo>
                <a:lnTo>
                  <a:pt x="2132563" y="342900"/>
                </a:lnTo>
                <a:lnTo>
                  <a:pt x="2095203" y="317500"/>
                </a:lnTo>
                <a:lnTo>
                  <a:pt x="2058281" y="279400"/>
                </a:lnTo>
                <a:lnTo>
                  <a:pt x="2020505" y="254000"/>
                </a:lnTo>
                <a:lnTo>
                  <a:pt x="1981872" y="228600"/>
                </a:lnTo>
                <a:lnTo>
                  <a:pt x="1942384" y="203200"/>
                </a:lnTo>
                <a:lnTo>
                  <a:pt x="1902041" y="177800"/>
                </a:lnTo>
                <a:lnTo>
                  <a:pt x="1860842" y="152400"/>
                </a:lnTo>
                <a:lnTo>
                  <a:pt x="1818788" y="139700"/>
                </a:lnTo>
                <a:lnTo>
                  <a:pt x="1775878" y="114300"/>
                </a:lnTo>
                <a:lnTo>
                  <a:pt x="1732112" y="101600"/>
                </a:lnTo>
                <a:lnTo>
                  <a:pt x="1687491" y="76200"/>
                </a:lnTo>
                <a:lnTo>
                  <a:pt x="1500452" y="25400"/>
                </a:lnTo>
                <a:close/>
              </a:path>
              <a:path extrusionOk="0" h="4279900" w="5291455">
                <a:moveTo>
                  <a:pt x="2382146" y="2345081"/>
                </a:moveTo>
                <a:lnTo>
                  <a:pt x="2376867" y="2362200"/>
                </a:lnTo>
                <a:lnTo>
                  <a:pt x="2362693" y="2413000"/>
                </a:lnTo>
                <a:lnTo>
                  <a:pt x="2350012" y="2451100"/>
                </a:lnTo>
                <a:lnTo>
                  <a:pt x="2338822" y="2501900"/>
                </a:lnTo>
                <a:lnTo>
                  <a:pt x="2329124" y="2552700"/>
                </a:lnTo>
                <a:lnTo>
                  <a:pt x="2320918" y="2590800"/>
                </a:lnTo>
                <a:lnTo>
                  <a:pt x="2314204" y="2641600"/>
                </a:lnTo>
                <a:lnTo>
                  <a:pt x="2308982" y="2692400"/>
                </a:lnTo>
                <a:lnTo>
                  <a:pt x="2305252" y="2743200"/>
                </a:lnTo>
                <a:lnTo>
                  <a:pt x="2303014" y="2794000"/>
                </a:lnTo>
                <a:lnTo>
                  <a:pt x="2302268" y="2844800"/>
                </a:lnTo>
                <a:lnTo>
                  <a:pt x="2303049" y="2908300"/>
                </a:lnTo>
                <a:lnTo>
                  <a:pt x="2305389" y="2959100"/>
                </a:lnTo>
                <a:lnTo>
                  <a:pt x="2309289" y="3009900"/>
                </a:lnTo>
                <a:lnTo>
                  <a:pt x="2314750" y="3060700"/>
                </a:lnTo>
                <a:lnTo>
                  <a:pt x="2321770" y="3111500"/>
                </a:lnTo>
                <a:lnTo>
                  <a:pt x="2330351" y="3162300"/>
                </a:lnTo>
                <a:lnTo>
                  <a:pt x="2340492" y="3213100"/>
                </a:lnTo>
                <a:lnTo>
                  <a:pt x="2352193" y="3263900"/>
                </a:lnTo>
                <a:lnTo>
                  <a:pt x="2365454" y="3314700"/>
                </a:lnTo>
                <a:lnTo>
                  <a:pt x="2380276" y="3365500"/>
                </a:lnTo>
                <a:lnTo>
                  <a:pt x="2396657" y="3403600"/>
                </a:lnTo>
                <a:lnTo>
                  <a:pt x="2414599" y="3454400"/>
                </a:lnTo>
                <a:lnTo>
                  <a:pt x="2434100" y="3492500"/>
                </a:lnTo>
                <a:lnTo>
                  <a:pt x="2455162" y="3543300"/>
                </a:lnTo>
                <a:lnTo>
                  <a:pt x="2477784" y="3581400"/>
                </a:lnTo>
                <a:lnTo>
                  <a:pt x="2493297" y="3605840"/>
                </a:lnTo>
                <a:lnTo>
                  <a:pt x="2513756" y="3568700"/>
                </a:lnTo>
                <a:lnTo>
                  <a:pt x="2533917" y="3517900"/>
                </a:lnTo>
                <a:lnTo>
                  <a:pt x="2551956" y="3467100"/>
                </a:lnTo>
                <a:lnTo>
                  <a:pt x="2567873" y="3429000"/>
                </a:lnTo>
                <a:lnTo>
                  <a:pt x="2581667" y="3378200"/>
                </a:lnTo>
                <a:lnTo>
                  <a:pt x="2593340" y="3327400"/>
                </a:lnTo>
                <a:lnTo>
                  <a:pt x="2602890" y="3276600"/>
                </a:lnTo>
                <a:lnTo>
                  <a:pt x="2610317" y="3213100"/>
                </a:lnTo>
                <a:lnTo>
                  <a:pt x="2615623" y="3162300"/>
                </a:lnTo>
                <a:lnTo>
                  <a:pt x="2618806" y="3111500"/>
                </a:lnTo>
                <a:lnTo>
                  <a:pt x="2619868" y="3048000"/>
                </a:lnTo>
                <a:lnTo>
                  <a:pt x="2618953" y="2997200"/>
                </a:lnTo>
                <a:lnTo>
                  <a:pt x="2616208" y="2946400"/>
                </a:lnTo>
                <a:lnTo>
                  <a:pt x="2611633" y="2895600"/>
                </a:lnTo>
                <a:lnTo>
                  <a:pt x="2605229" y="2857500"/>
                </a:lnTo>
                <a:lnTo>
                  <a:pt x="2596995" y="2806700"/>
                </a:lnTo>
                <a:lnTo>
                  <a:pt x="2586930" y="2755900"/>
                </a:lnTo>
                <a:lnTo>
                  <a:pt x="2575036" y="2717800"/>
                </a:lnTo>
                <a:lnTo>
                  <a:pt x="2561313" y="2667000"/>
                </a:lnTo>
                <a:lnTo>
                  <a:pt x="2545759" y="2628900"/>
                </a:lnTo>
                <a:lnTo>
                  <a:pt x="2528375" y="2578100"/>
                </a:lnTo>
                <a:lnTo>
                  <a:pt x="2509162" y="2540000"/>
                </a:lnTo>
                <a:lnTo>
                  <a:pt x="2488119" y="2501900"/>
                </a:lnTo>
                <a:lnTo>
                  <a:pt x="2465246" y="2463800"/>
                </a:lnTo>
                <a:lnTo>
                  <a:pt x="2440543" y="2413000"/>
                </a:lnTo>
                <a:lnTo>
                  <a:pt x="2414010" y="2387600"/>
                </a:lnTo>
                <a:lnTo>
                  <a:pt x="2385648" y="2349500"/>
                </a:lnTo>
                <a:lnTo>
                  <a:pt x="2382146" y="2345081"/>
                </a:lnTo>
                <a:close/>
              </a:path>
              <a:path extrusionOk="0" h="4279900" w="5291455">
                <a:moveTo>
                  <a:pt x="2369780" y="2387600"/>
                </a:moveTo>
                <a:lnTo>
                  <a:pt x="1255739" y="2387600"/>
                </a:lnTo>
                <a:lnTo>
                  <a:pt x="1309974" y="2400300"/>
                </a:lnTo>
                <a:lnTo>
                  <a:pt x="1361851" y="2413000"/>
                </a:lnTo>
                <a:lnTo>
                  <a:pt x="1411370" y="2425700"/>
                </a:lnTo>
                <a:lnTo>
                  <a:pt x="1458531" y="2438400"/>
                </a:lnTo>
                <a:lnTo>
                  <a:pt x="1503334" y="2451100"/>
                </a:lnTo>
                <a:lnTo>
                  <a:pt x="1545779" y="2476500"/>
                </a:lnTo>
                <a:lnTo>
                  <a:pt x="1585866" y="2501900"/>
                </a:lnTo>
                <a:lnTo>
                  <a:pt x="1623594" y="2540000"/>
                </a:lnTo>
                <a:lnTo>
                  <a:pt x="1659436" y="2565400"/>
                </a:lnTo>
                <a:lnTo>
                  <a:pt x="1691506" y="2603500"/>
                </a:lnTo>
                <a:lnTo>
                  <a:pt x="1719802" y="2628900"/>
                </a:lnTo>
                <a:lnTo>
                  <a:pt x="1744326" y="2667000"/>
                </a:lnTo>
                <a:lnTo>
                  <a:pt x="1765077" y="2717800"/>
                </a:lnTo>
                <a:lnTo>
                  <a:pt x="1782055" y="2755900"/>
                </a:lnTo>
                <a:lnTo>
                  <a:pt x="1795260" y="2794000"/>
                </a:lnTo>
                <a:lnTo>
                  <a:pt x="1804692" y="2844800"/>
                </a:lnTo>
                <a:lnTo>
                  <a:pt x="1810351" y="2895600"/>
                </a:lnTo>
                <a:lnTo>
                  <a:pt x="1812238" y="2946400"/>
                </a:lnTo>
                <a:lnTo>
                  <a:pt x="1810351" y="2997200"/>
                </a:lnTo>
                <a:lnTo>
                  <a:pt x="1804692" y="3048000"/>
                </a:lnTo>
                <a:lnTo>
                  <a:pt x="1795260" y="3098800"/>
                </a:lnTo>
                <a:lnTo>
                  <a:pt x="1782055" y="3149600"/>
                </a:lnTo>
                <a:lnTo>
                  <a:pt x="1765077" y="3187700"/>
                </a:lnTo>
                <a:lnTo>
                  <a:pt x="1744326" y="3225800"/>
                </a:lnTo>
                <a:lnTo>
                  <a:pt x="1719802" y="3263900"/>
                </a:lnTo>
                <a:lnTo>
                  <a:pt x="1691506" y="3302000"/>
                </a:lnTo>
                <a:lnTo>
                  <a:pt x="1659436" y="3340100"/>
                </a:lnTo>
                <a:lnTo>
                  <a:pt x="1623594" y="3378200"/>
                </a:lnTo>
                <a:lnTo>
                  <a:pt x="1585866" y="3403600"/>
                </a:lnTo>
                <a:lnTo>
                  <a:pt x="1545779" y="3429000"/>
                </a:lnTo>
                <a:lnTo>
                  <a:pt x="1503334" y="3441700"/>
                </a:lnTo>
                <a:lnTo>
                  <a:pt x="1458531" y="3467100"/>
                </a:lnTo>
                <a:lnTo>
                  <a:pt x="1411370" y="3479800"/>
                </a:lnTo>
                <a:lnTo>
                  <a:pt x="1361851" y="3492500"/>
                </a:lnTo>
                <a:lnTo>
                  <a:pt x="1309974" y="3505200"/>
                </a:lnTo>
                <a:lnTo>
                  <a:pt x="1255739" y="3517900"/>
                </a:lnTo>
                <a:lnTo>
                  <a:pt x="2444631" y="3517900"/>
                </a:lnTo>
                <a:lnTo>
                  <a:pt x="2434100" y="3492500"/>
                </a:lnTo>
                <a:lnTo>
                  <a:pt x="2414599" y="3454400"/>
                </a:lnTo>
                <a:lnTo>
                  <a:pt x="2396657" y="3403600"/>
                </a:lnTo>
                <a:lnTo>
                  <a:pt x="2380276" y="3365500"/>
                </a:lnTo>
                <a:lnTo>
                  <a:pt x="2365454" y="3314700"/>
                </a:lnTo>
                <a:lnTo>
                  <a:pt x="2352193" y="3263900"/>
                </a:lnTo>
                <a:lnTo>
                  <a:pt x="2340492" y="3213100"/>
                </a:lnTo>
                <a:lnTo>
                  <a:pt x="2330351" y="3162300"/>
                </a:lnTo>
                <a:lnTo>
                  <a:pt x="2321770" y="3111500"/>
                </a:lnTo>
                <a:lnTo>
                  <a:pt x="2314750" y="3060700"/>
                </a:lnTo>
                <a:lnTo>
                  <a:pt x="2309289" y="3009900"/>
                </a:lnTo>
                <a:lnTo>
                  <a:pt x="2305389" y="2959100"/>
                </a:lnTo>
                <a:lnTo>
                  <a:pt x="2303049" y="2908300"/>
                </a:lnTo>
                <a:lnTo>
                  <a:pt x="2302268" y="2844800"/>
                </a:lnTo>
                <a:lnTo>
                  <a:pt x="2303014" y="2794000"/>
                </a:lnTo>
                <a:lnTo>
                  <a:pt x="2305252" y="2743200"/>
                </a:lnTo>
                <a:lnTo>
                  <a:pt x="2308982" y="2692400"/>
                </a:lnTo>
                <a:lnTo>
                  <a:pt x="2314204" y="2641600"/>
                </a:lnTo>
                <a:lnTo>
                  <a:pt x="2320918" y="2590800"/>
                </a:lnTo>
                <a:lnTo>
                  <a:pt x="2329124" y="2552700"/>
                </a:lnTo>
                <a:lnTo>
                  <a:pt x="2338822" y="2501900"/>
                </a:lnTo>
                <a:lnTo>
                  <a:pt x="2350012" y="2451100"/>
                </a:lnTo>
                <a:lnTo>
                  <a:pt x="2362693" y="2413000"/>
                </a:lnTo>
                <a:lnTo>
                  <a:pt x="2369780" y="2387600"/>
                </a:lnTo>
                <a:close/>
              </a:path>
              <a:path extrusionOk="0" h="4279900" w="5291455">
                <a:moveTo>
                  <a:pt x="5142563" y="2184400"/>
                </a:moveTo>
                <a:lnTo>
                  <a:pt x="3899551" y="2184400"/>
                </a:lnTo>
                <a:lnTo>
                  <a:pt x="3949829" y="2197100"/>
                </a:lnTo>
                <a:lnTo>
                  <a:pt x="4045126" y="2222500"/>
                </a:lnTo>
                <a:lnTo>
                  <a:pt x="4090143" y="2235200"/>
                </a:lnTo>
                <a:lnTo>
                  <a:pt x="4133406" y="2260600"/>
                </a:lnTo>
                <a:lnTo>
                  <a:pt x="4174916" y="2273300"/>
                </a:lnTo>
                <a:lnTo>
                  <a:pt x="4214671" y="2298700"/>
                </a:lnTo>
                <a:lnTo>
                  <a:pt x="4252673" y="2336800"/>
                </a:lnTo>
                <a:lnTo>
                  <a:pt x="4288920" y="2362200"/>
                </a:lnTo>
                <a:lnTo>
                  <a:pt x="4322683" y="2400300"/>
                </a:lnTo>
                <a:lnTo>
                  <a:pt x="4353230" y="2438400"/>
                </a:lnTo>
                <a:lnTo>
                  <a:pt x="4380562" y="2476500"/>
                </a:lnTo>
                <a:lnTo>
                  <a:pt x="4404679" y="2514600"/>
                </a:lnTo>
                <a:lnTo>
                  <a:pt x="4425579" y="2552700"/>
                </a:lnTo>
                <a:lnTo>
                  <a:pt x="4443265" y="2603500"/>
                </a:lnTo>
                <a:lnTo>
                  <a:pt x="4457735" y="2641600"/>
                </a:lnTo>
                <a:lnTo>
                  <a:pt x="4468989" y="2692400"/>
                </a:lnTo>
                <a:lnTo>
                  <a:pt x="4477028" y="2743200"/>
                </a:lnTo>
                <a:lnTo>
                  <a:pt x="4481851" y="2794000"/>
                </a:lnTo>
                <a:lnTo>
                  <a:pt x="4483459" y="2844800"/>
                </a:lnTo>
                <a:lnTo>
                  <a:pt x="4481851" y="2908300"/>
                </a:lnTo>
                <a:lnTo>
                  <a:pt x="4477028" y="2959100"/>
                </a:lnTo>
                <a:lnTo>
                  <a:pt x="4468989" y="3009900"/>
                </a:lnTo>
                <a:lnTo>
                  <a:pt x="4457735" y="3060700"/>
                </a:lnTo>
                <a:lnTo>
                  <a:pt x="4443265" y="3098800"/>
                </a:lnTo>
                <a:lnTo>
                  <a:pt x="4425579" y="3149600"/>
                </a:lnTo>
                <a:lnTo>
                  <a:pt x="4404679" y="3187700"/>
                </a:lnTo>
                <a:lnTo>
                  <a:pt x="4380562" y="3225800"/>
                </a:lnTo>
                <a:lnTo>
                  <a:pt x="4353230" y="3263900"/>
                </a:lnTo>
                <a:lnTo>
                  <a:pt x="4322683" y="3302000"/>
                </a:lnTo>
                <a:lnTo>
                  <a:pt x="4288920" y="3340100"/>
                </a:lnTo>
                <a:lnTo>
                  <a:pt x="4252673" y="3365500"/>
                </a:lnTo>
                <a:lnTo>
                  <a:pt x="4214671" y="3403600"/>
                </a:lnTo>
                <a:lnTo>
                  <a:pt x="4174916" y="3429000"/>
                </a:lnTo>
                <a:lnTo>
                  <a:pt x="4133406" y="3441700"/>
                </a:lnTo>
                <a:lnTo>
                  <a:pt x="4090143" y="3467100"/>
                </a:lnTo>
                <a:lnTo>
                  <a:pt x="4045126" y="3479800"/>
                </a:lnTo>
                <a:lnTo>
                  <a:pt x="3998354" y="3492500"/>
                </a:lnTo>
                <a:lnTo>
                  <a:pt x="3899551" y="3517900"/>
                </a:lnTo>
                <a:lnTo>
                  <a:pt x="5143131" y="3517900"/>
                </a:lnTo>
                <a:lnTo>
                  <a:pt x="5157373" y="3492500"/>
                </a:lnTo>
                <a:lnTo>
                  <a:pt x="5177154" y="3441700"/>
                </a:lnTo>
                <a:lnTo>
                  <a:pt x="5195352" y="3403600"/>
                </a:lnTo>
                <a:lnTo>
                  <a:pt x="5211967" y="3352800"/>
                </a:lnTo>
                <a:lnTo>
                  <a:pt x="5227000" y="3302000"/>
                </a:lnTo>
                <a:lnTo>
                  <a:pt x="5240451" y="3263900"/>
                </a:lnTo>
                <a:lnTo>
                  <a:pt x="5252319" y="3213100"/>
                </a:lnTo>
                <a:lnTo>
                  <a:pt x="5262605" y="3162300"/>
                </a:lnTo>
                <a:lnTo>
                  <a:pt x="5271308" y="3111500"/>
                </a:lnTo>
                <a:lnTo>
                  <a:pt x="5278429" y="3060700"/>
                </a:lnTo>
                <a:lnTo>
                  <a:pt x="5283968" y="3009900"/>
                </a:lnTo>
                <a:lnTo>
                  <a:pt x="5287924" y="2959100"/>
                </a:lnTo>
                <a:lnTo>
                  <a:pt x="5290297" y="2908300"/>
                </a:lnTo>
                <a:lnTo>
                  <a:pt x="5291089" y="2844800"/>
                </a:lnTo>
                <a:lnTo>
                  <a:pt x="5290331" y="2794000"/>
                </a:lnTo>
                <a:lnTo>
                  <a:pt x="5288057" y="2743200"/>
                </a:lnTo>
                <a:lnTo>
                  <a:pt x="5284269" y="2692400"/>
                </a:lnTo>
                <a:lnTo>
                  <a:pt x="5278964" y="2641600"/>
                </a:lnTo>
                <a:lnTo>
                  <a:pt x="5272144" y="2590800"/>
                </a:lnTo>
                <a:lnTo>
                  <a:pt x="5263808" y="2540000"/>
                </a:lnTo>
                <a:lnTo>
                  <a:pt x="5253957" y="2489200"/>
                </a:lnTo>
                <a:lnTo>
                  <a:pt x="5242590" y="2451100"/>
                </a:lnTo>
                <a:lnTo>
                  <a:pt x="5229708" y="2400300"/>
                </a:lnTo>
                <a:lnTo>
                  <a:pt x="5215310" y="2349500"/>
                </a:lnTo>
                <a:lnTo>
                  <a:pt x="5199397" y="2311400"/>
                </a:lnTo>
                <a:lnTo>
                  <a:pt x="5181968" y="2260600"/>
                </a:lnTo>
                <a:lnTo>
                  <a:pt x="5163023" y="2222500"/>
                </a:lnTo>
                <a:lnTo>
                  <a:pt x="5142563" y="2184400"/>
                </a:lnTo>
                <a:close/>
              </a:path>
              <a:path extrusionOk="0" h="4279900" w="5291455">
                <a:moveTo>
                  <a:pt x="2408933" y="762000"/>
                </a:moveTo>
                <a:lnTo>
                  <a:pt x="1197765" y="762000"/>
                </a:lnTo>
                <a:lnTo>
                  <a:pt x="1252571" y="774700"/>
                </a:lnTo>
                <a:lnTo>
                  <a:pt x="1304613" y="774700"/>
                </a:lnTo>
                <a:lnTo>
                  <a:pt x="1353893" y="787400"/>
                </a:lnTo>
                <a:lnTo>
                  <a:pt x="1400409" y="812800"/>
                </a:lnTo>
                <a:lnTo>
                  <a:pt x="1444162" y="838200"/>
                </a:lnTo>
                <a:lnTo>
                  <a:pt x="1485151" y="863600"/>
                </a:lnTo>
                <a:lnTo>
                  <a:pt x="1523377" y="889000"/>
                </a:lnTo>
                <a:lnTo>
                  <a:pt x="1557919" y="927100"/>
                </a:lnTo>
                <a:lnTo>
                  <a:pt x="1587855" y="965200"/>
                </a:lnTo>
                <a:lnTo>
                  <a:pt x="1613186" y="1003300"/>
                </a:lnTo>
                <a:lnTo>
                  <a:pt x="1633911" y="1041400"/>
                </a:lnTo>
                <a:lnTo>
                  <a:pt x="1650030" y="1092200"/>
                </a:lnTo>
                <a:lnTo>
                  <a:pt x="1661544" y="1143000"/>
                </a:lnTo>
                <a:lnTo>
                  <a:pt x="1668452" y="1193800"/>
                </a:lnTo>
                <a:lnTo>
                  <a:pt x="1670755" y="1244600"/>
                </a:lnTo>
                <a:lnTo>
                  <a:pt x="1668452" y="1295400"/>
                </a:lnTo>
                <a:lnTo>
                  <a:pt x="1661544" y="1358900"/>
                </a:lnTo>
                <a:lnTo>
                  <a:pt x="1650030" y="1397000"/>
                </a:lnTo>
                <a:lnTo>
                  <a:pt x="1633911" y="1447800"/>
                </a:lnTo>
                <a:lnTo>
                  <a:pt x="1613186" y="1498600"/>
                </a:lnTo>
                <a:lnTo>
                  <a:pt x="1587855" y="1536700"/>
                </a:lnTo>
                <a:lnTo>
                  <a:pt x="1557919" y="1574800"/>
                </a:lnTo>
                <a:lnTo>
                  <a:pt x="1523377" y="1600200"/>
                </a:lnTo>
                <a:lnTo>
                  <a:pt x="1485151" y="1638300"/>
                </a:lnTo>
                <a:lnTo>
                  <a:pt x="1444162" y="1663700"/>
                </a:lnTo>
                <a:lnTo>
                  <a:pt x="1400409" y="1689100"/>
                </a:lnTo>
                <a:lnTo>
                  <a:pt x="1353893" y="1701800"/>
                </a:lnTo>
                <a:lnTo>
                  <a:pt x="1304613" y="1714500"/>
                </a:lnTo>
                <a:lnTo>
                  <a:pt x="1252571" y="1727200"/>
                </a:lnTo>
                <a:lnTo>
                  <a:pt x="1197765" y="1727200"/>
                </a:lnTo>
                <a:lnTo>
                  <a:pt x="1140195" y="1739900"/>
                </a:lnTo>
                <a:lnTo>
                  <a:pt x="2342020" y="1739900"/>
                </a:lnTo>
                <a:lnTo>
                  <a:pt x="2348206" y="1727200"/>
                </a:lnTo>
                <a:lnTo>
                  <a:pt x="2370799" y="1689100"/>
                </a:lnTo>
                <a:lnTo>
                  <a:pt x="2391241" y="1651000"/>
                </a:lnTo>
                <a:lnTo>
                  <a:pt x="2409530" y="1600200"/>
                </a:lnTo>
                <a:lnTo>
                  <a:pt x="2425668" y="1562100"/>
                </a:lnTo>
                <a:lnTo>
                  <a:pt x="2439654" y="1511300"/>
                </a:lnTo>
                <a:lnTo>
                  <a:pt x="2451489" y="1460500"/>
                </a:lnTo>
                <a:lnTo>
                  <a:pt x="2461171" y="1409700"/>
                </a:lnTo>
                <a:lnTo>
                  <a:pt x="2468702" y="1358900"/>
                </a:lnTo>
                <a:lnTo>
                  <a:pt x="2474082" y="1308100"/>
                </a:lnTo>
                <a:lnTo>
                  <a:pt x="2477309" y="1257300"/>
                </a:lnTo>
                <a:lnTo>
                  <a:pt x="2478385" y="1206500"/>
                </a:lnTo>
                <a:lnTo>
                  <a:pt x="2477427" y="1143000"/>
                </a:lnTo>
                <a:lnTo>
                  <a:pt x="2474553" y="1092200"/>
                </a:lnTo>
                <a:lnTo>
                  <a:pt x="2469763" y="1041400"/>
                </a:lnTo>
                <a:lnTo>
                  <a:pt x="2463058" y="990600"/>
                </a:lnTo>
                <a:lnTo>
                  <a:pt x="2454436" y="927100"/>
                </a:lnTo>
                <a:lnTo>
                  <a:pt x="2443899" y="889000"/>
                </a:lnTo>
                <a:lnTo>
                  <a:pt x="2431445" y="838200"/>
                </a:lnTo>
                <a:lnTo>
                  <a:pt x="2417076" y="787400"/>
                </a:lnTo>
                <a:lnTo>
                  <a:pt x="2408933" y="762000"/>
                </a:lnTo>
                <a:close/>
              </a:path>
              <a:path extrusionOk="0" h="4279900" w="5291455">
                <a:moveTo>
                  <a:pt x="1351189" y="0"/>
                </a:moveTo>
                <a:lnTo>
                  <a:pt x="928987" y="0"/>
                </a:lnTo>
                <a:lnTo>
                  <a:pt x="828356" y="25400"/>
                </a:lnTo>
                <a:lnTo>
                  <a:pt x="1451553" y="25400"/>
                </a:lnTo>
                <a:lnTo>
                  <a:pt x="1351189" y="0"/>
                </a:lnTo>
                <a:close/>
              </a:path>
            </a:pathLst>
          </a:custGeom>
          <a:solidFill>
            <a:srgbClr val="0583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340" name="Google Shape;34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603" y="1305785"/>
            <a:ext cx="2339821" cy="522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6494" y="2964924"/>
            <a:ext cx="1223030" cy="4135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27"/>
          <p:cNvGrpSpPr/>
          <p:nvPr/>
        </p:nvGrpSpPr>
        <p:grpSpPr>
          <a:xfrm>
            <a:off x="2586037" y="3600197"/>
            <a:ext cx="1676593" cy="419335"/>
            <a:chOff x="5685690" y="7915989"/>
            <a:chExt cx="3686175" cy="922019"/>
          </a:xfrm>
        </p:grpSpPr>
        <p:sp>
          <p:nvSpPr>
            <p:cNvPr id="343" name="Google Shape;343;p27"/>
            <p:cNvSpPr/>
            <p:nvPr/>
          </p:nvSpPr>
          <p:spPr>
            <a:xfrm>
              <a:off x="5685690" y="7915989"/>
              <a:ext cx="3686175" cy="922019"/>
            </a:xfrm>
            <a:custGeom>
              <a:rect b="b" l="l" r="r" t="t"/>
              <a:pathLst>
                <a:path extrusionOk="0" h="922020" w="3686175">
                  <a:moveTo>
                    <a:pt x="3685751" y="0"/>
                  </a:moveTo>
                  <a:lnTo>
                    <a:pt x="0" y="0"/>
                  </a:lnTo>
                  <a:lnTo>
                    <a:pt x="0" y="921437"/>
                  </a:lnTo>
                  <a:lnTo>
                    <a:pt x="3685751" y="921437"/>
                  </a:lnTo>
                  <a:lnTo>
                    <a:pt x="3685751" y="0"/>
                  </a:lnTo>
                  <a:close/>
                </a:path>
              </a:pathLst>
            </a:custGeom>
            <a:solidFill>
              <a:srgbClr val="EDF0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6050085" y="8209176"/>
              <a:ext cx="402590" cy="301625"/>
            </a:xfrm>
            <a:custGeom>
              <a:rect b="b" l="l" r="r" t="t"/>
              <a:pathLst>
                <a:path extrusionOk="0" h="301625" w="402589">
                  <a:moveTo>
                    <a:pt x="402082" y="0"/>
                  </a:moveTo>
                  <a:lnTo>
                    <a:pt x="0" y="0"/>
                  </a:lnTo>
                  <a:lnTo>
                    <a:pt x="0" y="301561"/>
                  </a:lnTo>
                  <a:lnTo>
                    <a:pt x="234549" y="301561"/>
                  </a:lnTo>
                  <a:lnTo>
                    <a:pt x="234549" y="275757"/>
                  </a:lnTo>
                  <a:lnTo>
                    <a:pt x="220658" y="260485"/>
                  </a:lnTo>
                  <a:lnTo>
                    <a:pt x="210101" y="242621"/>
                  </a:lnTo>
                  <a:lnTo>
                    <a:pt x="203391" y="222645"/>
                  </a:lnTo>
                  <a:lnTo>
                    <a:pt x="202863" y="217792"/>
                  </a:lnTo>
                  <a:lnTo>
                    <a:pt x="50260" y="217792"/>
                  </a:lnTo>
                  <a:lnTo>
                    <a:pt x="50260" y="184289"/>
                  </a:lnTo>
                  <a:lnTo>
                    <a:pt x="204431" y="184289"/>
                  </a:lnTo>
                  <a:lnTo>
                    <a:pt x="208952" y="161951"/>
                  </a:lnTo>
                  <a:lnTo>
                    <a:pt x="216490" y="150780"/>
                  </a:lnTo>
                  <a:lnTo>
                    <a:pt x="50260" y="150780"/>
                  </a:lnTo>
                  <a:lnTo>
                    <a:pt x="50260" y="117272"/>
                  </a:lnTo>
                  <a:lnTo>
                    <a:pt x="249371" y="117272"/>
                  </a:lnTo>
                  <a:lnTo>
                    <a:pt x="262471" y="108432"/>
                  </a:lnTo>
                  <a:lnTo>
                    <a:pt x="301561" y="100520"/>
                  </a:lnTo>
                  <a:lnTo>
                    <a:pt x="402082" y="100520"/>
                  </a:lnTo>
                  <a:lnTo>
                    <a:pt x="402082" y="83768"/>
                  </a:lnTo>
                  <a:lnTo>
                    <a:pt x="50260" y="83768"/>
                  </a:lnTo>
                  <a:lnTo>
                    <a:pt x="50260" y="50260"/>
                  </a:lnTo>
                  <a:lnTo>
                    <a:pt x="402082" y="50260"/>
                  </a:lnTo>
                  <a:lnTo>
                    <a:pt x="402082" y="0"/>
                  </a:lnTo>
                  <a:close/>
                </a:path>
                <a:path extrusionOk="0" h="301625" w="402589">
                  <a:moveTo>
                    <a:pt x="204431" y="184289"/>
                  </a:moveTo>
                  <a:lnTo>
                    <a:pt x="100520" y="184289"/>
                  </a:lnTo>
                  <a:lnTo>
                    <a:pt x="100520" y="217792"/>
                  </a:lnTo>
                  <a:lnTo>
                    <a:pt x="202863" y="217792"/>
                  </a:lnTo>
                  <a:lnTo>
                    <a:pt x="201041" y="201041"/>
                  </a:lnTo>
                  <a:lnTo>
                    <a:pt x="204431" y="184289"/>
                  </a:lnTo>
                  <a:close/>
                </a:path>
                <a:path extrusionOk="0" h="301625" w="402589">
                  <a:moveTo>
                    <a:pt x="249371" y="117272"/>
                  </a:moveTo>
                  <a:lnTo>
                    <a:pt x="167532" y="117272"/>
                  </a:lnTo>
                  <a:lnTo>
                    <a:pt x="167532" y="150780"/>
                  </a:lnTo>
                  <a:lnTo>
                    <a:pt x="216490" y="150780"/>
                  </a:lnTo>
                  <a:lnTo>
                    <a:pt x="230516" y="129995"/>
                  </a:lnTo>
                  <a:lnTo>
                    <a:pt x="249371" y="117272"/>
                  </a:lnTo>
                  <a:close/>
                </a:path>
                <a:path extrusionOk="0" h="301625" w="402589">
                  <a:moveTo>
                    <a:pt x="402082" y="100520"/>
                  </a:moveTo>
                  <a:lnTo>
                    <a:pt x="301561" y="100520"/>
                  </a:lnTo>
                  <a:lnTo>
                    <a:pt x="323166" y="102871"/>
                  </a:lnTo>
                  <a:lnTo>
                    <a:pt x="343141" y="109581"/>
                  </a:lnTo>
                  <a:lnTo>
                    <a:pt x="361006" y="120138"/>
                  </a:lnTo>
                  <a:lnTo>
                    <a:pt x="376278" y="134029"/>
                  </a:lnTo>
                  <a:lnTo>
                    <a:pt x="402082" y="134029"/>
                  </a:lnTo>
                  <a:lnTo>
                    <a:pt x="402082" y="100520"/>
                  </a:lnTo>
                  <a:close/>
                </a:path>
                <a:path extrusionOk="0" h="301625" w="402589">
                  <a:moveTo>
                    <a:pt x="402082" y="50260"/>
                  </a:moveTo>
                  <a:lnTo>
                    <a:pt x="201041" y="50260"/>
                  </a:lnTo>
                  <a:lnTo>
                    <a:pt x="201041" y="83768"/>
                  </a:lnTo>
                  <a:lnTo>
                    <a:pt x="402082" y="83768"/>
                  </a:lnTo>
                  <a:lnTo>
                    <a:pt x="402082" y="50260"/>
                  </a:lnTo>
                  <a:close/>
                </a:path>
              </a:pathLst>
            </a:custGeom>
            <a:solidFill>
              <a:srgbClr val="E21D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345" name="Google Shape;345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84617" y="8343204"/>
              <a:ext cx="134023" cy="201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714602" y="8270575"/>
              <a:ext cx="2328359" cy="2296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" name="Google Shape;347;p27"/>
          <p:cNvGrpSpPr/>
          <p:nvPr/>
        </p:nvGrpSpPr>
        <p:grpSpPr>
          <a:xfrm>
            <a:off x="4310062" y="3600197"/>
            <a:ext cx="1462289" cy="419335"/>
            <a:chOff x="9476151" y="7915989"/>
            <a:chExt cx="3215005" cy="922019"/>
          </a:xfrm>
        </p:grpSpPr>
        <p:sp>
          <p:nvSpPr>
            <p:cNvPr id="348" name="Google Shape;348;p27"/>
            <p:cNvSpPr/>
            <p:nvPr/>
          </p:nvSpPr>
          <p:spPr>
            <a:xfrm>
              <a:off x="9476151" y="7915989"/>
              <a:ext cx="3215005" cy="922019"/>
            </a:xfrm>
            <a:custGeom>
              <a:rect b="b" l="l" r="r" t="t"/>
              <a:pathLst>
                <a:path extrusionOk="0" h="922020" w="3215004">
                  <a:moveTo>
                    <a:pt x="3214561" y="0"/>
                  </a:moveTo>
                  <a:lnTo>
                    <a:pt x="0" y="0"/>
                  </a:lnTo>
                  <a:lnTo>
                    <a:pt x="0" y="921437"/>
                  </a:lnTo>
                  <a:lnTo>
                    <a:pt x="3214561" y="921437"/>
                  </a:lnTo>
                  <a:lnTo>
                    <a:pt x="3214561" y="0"/>
                  </a:lnTo>
                  <a:close/>
                </a:path>
              </a:pathLst>
            </a:custGeom>
            <a:solidFill>
              <a:srgbClr val="EDF0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9840546" y="8209176"/>
              <a:ext cx="402590" cy="301625"/>
            </a:xfrm>
            <a:custGeom>
              <a:rect b="b" l="l" r="r" t="t"/>
              <a:pathLst>
                <a:path extrusionOk="0" h="301625" w="402590">
                  <a:moveTo>
                    <a:pt x="402082" y="0"/>
                  </a:moveTo>
                  <a:lnTo>
                    <a:pt x="0" y="0"/>
                  </a:lnTo>
                  <a:lnTo>
                    <a:pt x="0" y="301561"/>
                  </a:lnTo>
                  <a:lnTo>
                    <a:pt x="234549" y="301561"/>
                  </a:lnTo>
                  <a:lnTo>
                    <a:pt x="234549" y="275757"/>
                  </a:lnTo>
                  <a:lnTo>
                    <a:pt x="220658" y="260485"/>
                  </a:lnTo>
                  <a:lnTo>
                    <a:pt x="210101" y="242621"/>
                  </a:lnTo>
                  <a:lnTo>
                    <a:pt x="203391" y="222645"/>
                  </a:lnTo>
                  <a:lnTo>
                    <a:pt x="202863" y="217792"/>
                  </a:lnTo>
                  <a:lnTo>
                    <a:pt x="50260" y="217792"/>
                  </a:lnTo>
                  <a:lnTo>
                    <a:pt x="50260" y="184289"/>
                  </a:lnTo>
                  <a:lnTo>
                    <a:pt x="204431" y="184289"/>
                  </a:lnTo>
                  <a:lnTo>
                    <a:pt x="208952" y="161951"/>
                  </a:lnTo>
                  <a:lnTo>
                    <a:pt x="216490" y="150780"/>
                  </a:lnTo>
                  <a:lnTo>
                    <a:pt x="50260" y="150780"/>
                  </a:lnTo>
                  <a:lnTo>
                    <a:pt x="50260" y="117272"/>
                  </a:lnTo>
                  <a:lnTo>
                    <a:pt x="249371" y="117272"/>
                  </a:lnTo>
                  <a:lnTo>
                    <a:pt x="262471" y="108432"/>
                  </a:lnTo>
                  <a:lnTo>
                    <a:pt x="301561" y="100520"/>
                  </a:lnTo>
                  <a:lnTo>
                    <a:pt x="402082" y="100520"/>
                  </a:lnTo>
                  <a:lnTo>
                    <a:pt x="402082" y="83768"/>
                  </a:lnTo>
                  <a:lnTo>
                    <a:pt x="50260" y="83768"/>
                  </a:lnTo>
                  <a:lnTo>
                    <a:pt x="50260" y="50260"/>
                  </a:lnTo>
                  <a:lnTo>
                    <a:pt x="402082" y="50260"/>
                  </a:lnTo>
                  <a:lnTo>
                    <a:pt x="402082" y="0"/>
                  </a:lnTo>
                  <a:close/>
                </a:path>
                <a:path extrusionOk="0" h="301625" w="402590">
                  <a:moveTo>
                    <a:pt x="204431" y="184289"/>
                  </a:moveTo>
                  <a:lnTo>
                    <a:pt x="100520" y="184289"/>
                  </a:lnTo>
                  <a:lnTo>
                    <a:pt x="100520" y="217792"/>
                  </a:lnTo>
                  <a:lnTo>
                    <a:pt x="202863" y="217792"/>
                  </a:lnTo>
                  <a:lnTo>
                    <a:pt x="201041" y="201041"/>
                  </a:lnTo>
                  <a:lnTo>
                    <a:pt x="204431" y="184289"/>
                  </a:lnTo>
                  <a:close/>
                </a:path>
                <a:path extrusionOk="0" h="301625" w="402590">
                  <a:moveTo>
                    <a:pt x="249371" y="117272"/>
                  </a:moveTo>
                  <a:lnTo>
                    <a:pt x="167532" y="117272"/>
                  </a:lnTo>
                  <a:lnTo>
                    <a:pt x="167532" y="150780"/>
                  </a:lnTo>
                  <a:lnTo>
                    <a:pt x="216490" y="150780"/>
                  </a:lnTo>
                  <a:lnTo>
                    <a:pt x="230516" y="129995"/>
                  </a:lnTo>
                  <a:lnTo>
                    <a:pt x="249371" y="117272"/>
                  </a:lnTo>
                  <a:close/>
                </a:path>
                <a:path extrusionOk="0" h="301625" w="402590">
                  <a:moveTo>
                    <a:pt x="402082" y="100520"/>
                  </a:moveTo>
                  <a:lnTo>
                    <a:pt x="301561" y="100520"/>
                  </a:lnTo>
                  <a:lnTo>
                    <a:pt x="323166" y="102871"/>
                  </a:lnTo>
                  <a:lnTo>
                    <a:pt x="343141" y="109581"/>
                  </a:lnTo>
                  <a:lnTo>
                    <a:pt x="361006" y="120138"/>
                  </a:lnTo>
                  <a:lnTo>
                    <a:pt x="376278" y="134029"/>
                  </a:lnTo>
                  <a:lnTo>
                    <a:pt x="402082" y="134029"/>
                  </a:lnTo>
                  <a:lnTo>
                    <a:pt x="402082" y="100520"/>
                  </a:lnTo>
                  <a:close/>
                </a:path>
                <a:path extrusionOk="0" h="301625" w="402590">
                  <a:moveTo>
                    <a:pt x="402082" y="50260"/>
                  </a:moveTo>
                  <a:lnTo>
                    <a:pt x="201041" y="50260"/>
                  </a:lnTo>
                  <a:lnTo>
                    <a:pt x="201041" y="83768"/>
                  </a:lnTo>
                  <a:lnTo>
                    <a:pt x="402082" y="83768"/>
                  </a:lnTo>
                  <a:lnTo>
                    <a:pt x="402082" y="50260"/>
                  </a:lnTo>
                  <a:close/>
                </a:path>
              </a:pathLst>
            </a:custGeom>
            <a:solidFill>
              <a:srgbClr val="E21D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350" name="Google Shape;350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75077" y="8343204"/>
              <a:ext cx="134023" cy="2010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27"/>
            <p:cNvSpPr/>
            <p:nvPr/>
          </p:nvSpPr>
          <p:spPr>
            <a:xfrm>
              <a:off x="10505062" y="8270575"/>
              <a:ext cx="1862455" cy="213360"/>
            </a:xfrm>
            <a:custGeom>
              <a:rect b="b" l="l" r="r" t="t"/>
              <a:pathLst>
                <a:path extrusionOk="0" h="213359" w="1862454">
                  <a:moveTo>
                    <a:pt x="76395" y="40208"/>
                  </a:moveTo>
                  <a:lnTo>
                    <a:pt x="41716" y="40208"/>
                  </a:lnTo>
                  <a:lnTo>
                    <a:pt x="41716" y="179429"/>
                  </a:lnTo>
                  <a:lnTo>
                    <a:pt x="76395" y="179429"/>
                  </a:lnTo>
                  <a:lnTo>
                    <a:pt x="76395" y="40208"/>
                  </a:lnTo>
                  <a:close/>
                </a:path>
                <a:path extrusionOk="0" h="213359" w="1862454">
                  <a:moveTo>
                    <a:pt x="76395" y="3518"/>
                  </a:moveTo>
                  <a:lnTo>
                    <a:pt x="46239" y="3518"/>
                  </a:lnTo>
                  <a:lnTo>
                    <a:pt x="0" y="19852"/>
                  </a:lnTo>
                  <a:lnTo>
                    <a:pt x="8544" y="49506"/>
                  </a:lnTo>
                  <a:lnTo>
                    <a:pt x="41716" y="40208"/>
                  </a:lnTo>
                  <a:lnTo>
                    <a:pt x="76395" y="40208"/>
                  </a:lnTo>
                  <a:lnTo>
                    <a:pt x="76395" y="3518"/>
                  </a:lnTo>
                  <a:close/>
                </a:path>
                <a:path extrusionOk="0" h="213359" w="1862454">
                  <a:moveTo>
                    <a:pt x="202226" y="0"/>
                  </a:moveTo>
                  <a:lnTo>
                    <a:pt x="194185" y="0"/>
                  </a:lnTo>
                  <a:lnTo>
                    <a:pt x="175196" y="1649"/>
                  </a:lnTo>
                  <a:lnTo>
                    <a:pt x="128595" y="26386"/>
                  </a:lnTo>
                  <a:lnTo>
                    <a:pt x="104329" y="72704"/>
                  </a:lnTo>
                  <a:lnTo>
                    <a:pt x="102711" y="91473"/>
                  </a:lnTo>
                  <a:lnTo>
                    <a:pt x="104329" y="110148"/>
                  </a:lnTo>
                  <a:lnTo>
                    <a:pt x="128595" y="156560"/>
                  </a:lnTo>
                  <a:lnTo>
                    <a:pt x="175196" y="181298"/>
                  </a:lnTo>
                  <a:lnTo>
                    <a:pt x="194185" y="182947"/>
                  </a:lnTo>
                  <a:lnTo>
                    <a:pt x="202226" y="182947"/>
                  </a:lnTo>
                  <a:lnTo>
                    <a:pt x="209933" y="181942"/>
                  </a:lnTo>
                  <a:lnTo>
                    <a:pt x="217304" y="179931"/>
                  </a:lnTo>
                  <a:lnTo>
                    <a:pt x="224843" y="178088"/>
                  </a:lnTo>
                  <a:lnTo>
                    <a:pt x="261366" y="153628"/>
                  </a:lnTo>
                  <a:lnTo>
                    <a:pt x="265038" y="149021"/>
                  </a:lnTo>
                  <a:lnTo>
                    <a:pt x="194185" y="149021"/>
                  </a:lnTo>
                  <a:lnTo>
                    <a:pt x="181981" y="148016"/>
                  </a:lnTo>
                  <a:lnTo>
                    <a:pt x="145903" y="124221"/>
                  </a:lnTo>
                  <a:lnTo>
                    <a:pt x="137139" y="91473"/>
                  </a:lnTo>
                  <a:lnTo>
                    <a:pt x="138113" y="79348"/>
                  </a:lnTo>
                  <a:lnTo>
                    <a:pt x="161249" y="42721"/>
                  </a:lnTo>
                  <a:lnTo>
                    <a:pt x="194185" y="33674"/>
                  </a:lnTo>
                  <a:lnTo>
                    <a:pt x="264821" y="33674"/>
                  </a:lnTo>
                  <a:lnTo>
                    <a:pt x="261366" y="29402"/>
                  </a:lnTo>
                  <a:lnTo>
                    <a:pt x="256005" y="24376"/>
                  </a:lnTo>
                  <a:lnTo>
                    <a:pt x="250811" y="19182"/>
                  </a:lnTo>
                  <a:lnTo>
                    <a:pt x="244948" y="14826"/>
                  </a:lnTo>
                  <a:lnTo>
                    <a:pt x="238414" y="11308"/>
                  </a:lnTo>
                  <a:lnTo>
                    <a:pt x="231880" y="7622"/>
                  </a:lnTo>
                  <a:lnTo>
                    <a:pt x="224843" y="4858"/>
                  </a:lnTo>
                  <a:lnTo>
                    <a:pt x="217304" y="3015"/>
                  </a:lnTo>
                  <a:lnTo>
                    <a:pt x="209933" y="1005"/>
                  </a:lnTo>
                  <a:lnTo>
                    <a:pt x="202226" y="0"/>
                  </a:lnTo>
                  <a:close/>
                </a:path>
                <a:path extrusionOk="0" h="213359" w="1862454">
                  <a:moveTo>
                    <a:pt x="239922" y="124142"/>
                  </a:moveTo>
                  <a:lnTo>
                    <a:pt x="208509" y="147388"/>
                  </a:lnTo>
                  <a:lnTo>
                    <a:pt x="194185" y="149021"/>
                  </a:lnTo>
                  <a:lnTo>
                    <a:pt x="265038" y="149021"/>
                  </a:lnTo>
                  <a:lnTo>
                    <a:pt x="265973" y="147848"/>
                  </a:lnTo>
                  <a:lnTo>
                    <a:pt x="269826" y="141482"/>
                  </a:lnTo>
                  <a:lnTo>
                    <a:pt x="239922" y="124142"/>
                  </a:lnTo>
                  <a:close/>
                </a:path>
                <a:path extrusionOk="0" h="213359" w="1862454">
                  <a:moveTo>
                    <a:pt x="264821" y="33674"/>
                  </a:moveTo>
                  <a:lnTo>
                    <a:pt x="194185" y="33674"/>
                  </a:lnTo>
                  <a:lnTo>
                    <a:pt x="201535" y="34082"/>
                  </a:lnTo>
                  <a:lnTo>
                    <a:pt x="208509" y="35307"/>
                  </a:lnTo>
                  <a:lnTo>
                    <a:pt x="239922" y="58804"/>
                  </a:lnTo>
                  <a:lnTo>
                    <a:pt x="269826" y="41464"/>
                  </a:lnTo>
                  <a:lnTo>
                    <a:pt x="265973" y="35098"/>
                  </a:lnTo>
                  <a:lnTo>
                    <a:pt x="264821" y="33674"/>
                  </a:lnTo>
                  <a:close/>
                </a:path>
                <a:path extrusionOk="0" h="213359" w="1862454">
                  <a:moveTo>
                    <a:pt x="316297" y="50008"/>
                  </a:moveTo>
                  <a:lnTo>
                    <a:pt x="304569" y="50008"/>
                  </a:lnTo>
                  <a:lnTo>
                    <a:pt x="299543" y="52103"/>
                  </a:lnTo>
                  <a:lnTo>
                    <a:pt x="291167" y="60479"/>
                  </a:lnTo>
                  <a:lnTo>
                    <a:pt x="289073" y="65505"/>
                  </a:lnTo>
                  <a:lnTo>
                    <a:pt x="289073" y="77233"/>
                  </a:lnTo>
                  <a:lnTo>
                    <a:pt x="291167" y="82259"/>
                  </a:lnTo>
                  <a:lnTo>
                    <a:pt x="299543" y="90635"/>
                  </a:lnTo>
                  <a:lnTo>
                    <a:pt x="304569" y="92730"/>
                  </a:lnTo>
                  <a:lnTo>
                    <a:pt x="316297" y="92730"/>
                  </a:lnTo>
                  <a:lnTo>
                    <a:pt x="321323" y="90635"/>
                  </a:lnTo>
                  <a:lnTo>
                    <a:pt x="329700" y="82259"/>
                  </a:lnTo>
                  <a:lnTo>
                    <a:pt x="331794" y="77233"/>
                  </a:lnTo>
                  <a:lnTo>
                    <a:pt x="331794" y="65505"/>
                  </a:lnTo>
                  <a:lnTo>
                    <a:pt x="329700" y="60479"/>
                  </a:lnTo>
                  <a:lnTo>
                    <a:pt x="321323" y="52103"/>
                  </a:lnTo>
                  <a:lnTo>
                    <a:pt x="316297" y="50008"/>
                  </a:lnTo>
                  <a:close/>
                </a:path>
                <a:path extrusionOk="0" h="213359" w="1862454">
                  <a:moveTo>
                    <a:pt x="316297" y="139974"/>
                  </a:moveTo>
                  <a:lnTo>
                    <a:pt x="304569" y="139974"/>
                  </a:lnTo>
                  <a:lnTo>
                    <a:pt x="299543" y="142068"/>
                  </a:lnTo>
                  <a:lnTo>
                    <a:pt x="291167" y="150445"/>
                  </a:lnTo>
                  <a:lnTo>
                    <a:pt x="289073" y="155471"/>
                  </a:lnTo>
                  <a:lnTo>
                    <a:pt x="289073" y="167199"/>
                  </a:lnTo>
                  <a:lnTo>
                    <a:pt x="291167" y="172225"/>
                  </a:lnTo>
                  <a:lnTo>
                    <a:pt x="299543" y="180601"/>
                  </a:lnTo>
                  <a:lnTo>
                    <a:pt x="304569" y="182696"/>
                  </a:lnTo>
                  <a:lnTo>
                    <a:pt x="316297" y="182696"/>
                  </a:lnTo>
                  <a:lnTo>
                    <a:pt x="321323" y="180601"/>
                  </a:lnTo>
                  <a:lnTo>
                    <a:pt x="329700" y="172225"/>
                  </a:lnTo>
                  <a:lnTo>
                    <a:pt x="331794" y="167199"/>
                  </a:lnTo>
                  <a:lnTo>
                    <a:pt x="331794" y="155471"/>
                  </a:lnTo>
                  <a:lnTo>
                    <a:pt x="329700" y="150445"/>
                  </a:lnTo>
                  <a:lnTo>
                    <a:pt x="321323" y="142068"/>
                  </a:lnTo>
                  <a:lnTo>
                    <a:pt x="316297" y="139974"/>
                  </a:lnTo>
                  <a:close/>
                </a:path>
                <a:path extrusionOk="0" h="213359" w="1862454">
                  <a:moveTo>
                    <a:pt x="514635" y="0"/>
                  </a:moveTo>
                  <a:lnTo>
                    <a:pt x="506593" y="0"/>
                  </a:lnTo>
                  <a:lnTo>
                    <a:pt x="487604" y="1649"/>
                  </a:lnTo>
                  <a:lnTo>
                    <a:pt x="441004" y="26386"/>
                  </a:lnTo>
                  <a:lnTo>
                    <a:pt x="416737" y="72704"/>
                  </a:lnTo>
                  <a:lnTo>
                    <a:pt x="415120" y="91473"/>
                  </a:lnTo>
                  <a:lnTo>
                    <a:pt x="416737" y="110148"/>
                  </a:lnTo>
                  <a:lnTo>
                    <a:pt x="441004" y="156560"/>
                  </a:lnTo>
                  <a:lnTo>
                    <a:pt x="487604" y="181298"/>
                  </a:lnTo>
                  <a:lnTo>
                    <a:pt x="506593" y="182947"/>
                  </a:lnTo>
                  <a:lnTo>
                    <a:pt x="514635" y="182947"/>
                  </a:lnTo>
                  <a:lnTo>
                    <a:pt x="522342" y="181942"/>
                  </a:lnTo>
                  <a:lnTo>
                    <a:pt x="529713" y="179931"/>
                  </a:lnTo>
                  <a:lnTo>
                    <a:pt x="537252" y="178088"/>
                  </a:lnTo>
                  <a:lnTo>
                    <a:pt x="573775" y="153628"/>
                  </a:lnTo>
                  <a:lnTo>
                    <a:pt x="577447" y="149021"/>
                  </a:lnTo>
                  <a:lnTo>
                    <a:pt x="506593" y="149021"/>
                  </a:lnTo>
                  <a:lnTo>
                    <a:pt x="494390" y="148016"/>
                  </a:lnTo>
                  <a:lnTo>
                    <a:pt x="458312" y="124221"/>
                  </a:lnTo>
                  <a:lnTo>
                    <a:pt x="449548" y="91473"/>
                  </a:lnTo>
                  <a:lnTo>
                    <a:pt x="450522" y="79348"/>
                  </a:lnTo>
                  <a:lnTo>
                    <a:pt x="473657" y="42721"/>
                  </a:lnTo>
                  <a:lnTo>
                    <a:pt x="506593" y="33674"/>
                  </a:lnTo>
                  <a:lnTo>
                    <a:pt x="577230" y="33674"/>
                  </a:lnTo>
                  <a:lnTo>
                    <a:pt x="573775" y="29402"/>
                  </a:lnTo>
                  <a:lnTo>
                    <a:pt x="568413" y="24376"/>
                  </a:lnTo>
                  <a:lnTo>
                    <a:pt x="563220" y="19182"/>
                  </a:lnTo>
                  <a:lnTo>
                    <a:pt x="557356" y="14826"/>
                  </a:lnTo>
                  <a:lnTo>
                    <a:pt x="550822" y="11308"/>
                  </a:lnTo>
                  <a:lnTo>
                    <a:pt x="544289" y="7622"/>
                  </a:lnTo>
                  <a:lnTo>
                    <a:pt x="537252" y="4858"/>
                  </a:lnTo>
                  <a:lnTo>
                    <a:pt x="529713" y="3015"/>
                  </a:lnTo>
                  <a:lnTo>
                    <a:pt x="522342" y="1005"/>
                  </a:lnTo>
                  <a:lnTo>
                    <a:pt x="514635" y="0"/>
                  </a:lnTo>
                  <a:close/>
                </a:path>
                <a:path extrusionOk="0" h="213359" w="1862454">
                  <a:moveTo>
                    <a:pt x="552330" y="124142"/>
                  </a:moveTo>
                  <a:lnTo>
                    <a:pt x="520918" y="147388"/>
                  </a:lnTo>
                  <a:lnTo>
                    <a:pt x="506593" y="149021"/>
                  </a:lnTo>
                  <a:lnTo>
                    <a:pt x="577447" y="149021"/>
                  </a:lnTo>
                  <a:lnTo>
                    <a:pt x="578382" y="147848"/>
                  </a:lnTo>
                  <a:lnTo>
                    <a:pt x="582235" y="141482"/>
                  </a:lnTo>
                  <a:lnTo>
                    <a:pt x="552330" y="124142"/>
                  </a:lnTo>
                  <a:close/>
                </a:path>
                <a:path extrusionOk="0" h="213359" w="1862454">
                  <a:moveTo>
                    <a:pt x="577230" y="33674"/>
                  </a:moveTo>
                  <a:lnTo>
                    <a:pt x="506593" y="33674"/>
                  </a:lnTo>
                  <a:lnTo>
                    <a:pt x="513944" y="34082"/>
                  </a:lnTo>
                  <a:lnTo>
                    <a:pt x="520918" y="35307"/>
                  </a:lnTo>
                  <a:lnTo>
                    <a:pt x="552330" y="58804"/>
                  </a:lnTo>
                  <a:lnTo>
                    <a:pt x="582235" y="41464"/>
                  </a:lnTo>
                  <a:lnTo>
                    <a:pt x="578382" y="35098"/>
                  </a:lnTo>
                  <a:lnTo>
                    <a:pt x="577230" y="33674"/>
                  </a:lnTo>
                  <a:close/>
                </a:path>
                <a:path extrusionOk="0" h="213359" w="1862454">
                  <a:moveTo>
                    <a:pt x="718839" y="53778"/>
                  </a:moveTo>
                  <a:lnTo>
                    <a:pt x="603994" y="53778"/>
                  </a:lnTo>
                  <a:lnTo>
                    <a:pt x="603994" y="179429"/>
                  </a:lnTo>
                  <a:lnTo>
                    <a:pt x="636412" y="179429"/>
                  </a:lnTo>
                  <a:lnTo>
                    <a:pt x="636412" y="84185"/>
                  </a:lnTo>
                  <a:lnTo>
                    <a:pt x="718839" y="84185"/>
                  </a:lnTo>
                  <a:lnTo>
                    <a:pt x="718839" y="53778"/>
                  </a:lnTo>
                  <a:close/>
                </a:path>
                <a:path extrusionOk="0" h="213359" w="1862454">
                  <a:moveTo>
                    <a:pt x="718839" y="84185"/>
                  </a:moveTo>
                  <a:lnTo>
                    <a:pt x="686421" y="84185"/>
                  </a:lnTo>
                  <a:lnTo>
                    <a:pt x="686421" y="179429"/>
                  </a:lnTo>
                  <a:lnTo>
                    <a:pt x="718839" y="179429"/>
                  </a:lnTo>
                  <a:lnTo>
                    <a:pt x="718839" y="84185"/>
                  </a:lnTo>
                  <a:close/>
                </a:path>
                <a:path extrusionOk="0" h="213359" w="1862454">
                  <a:moveTo>
                    <a:pt x="808351" y="50260"/>
                  </a:moveTo>
                  <a:lnTo>
                    <a:pt x="770468" y="61003"/>
                  </a:lnTo>
                  <a:lnTo>
                    <a:pt x="746621" y="90845"/>
                  </a:lnTo>
                  <a:lnTo>
                    <a:pt x="742008" y="116603"/>
                  </a:lnTo>
                  <a:lnTo>
                    <a:pt x="743186" y="130315"/>
                  </a:lnTo>
                  <a:lnTo>
                    <a:pt x="760855" y="164099"/>
                  </a:lnTo>
                  <a:lnTo>
                    <a:pt x="796053" y="181769"/>
                  </a:lnTo>
                  <a:lnTo>
                    <a:pt x="810864" y="182947"/>
                  </a:lnTo>
                  <a:lnTo>
                    <a:pt x="827858" y="181266"/>
                  </a:lnTo>
                  <a:lnTo>
                    <a:pt x="842654" y="176225"/>
                  </a:lnTo>
                  <a:lnTo>
                    <a:pt x="855250" y="167822"/>
                  </a:lnTo>
                  <a:lnTo>
                    <a:pt x="865648" y="156058"/>
                  </a:lnTo>
                  <a:lnTo>
                    <a:pt x="861292" y="153545"/>
                  </a:lnTo>
                  <a:lnTo>
                    <a:pt x="811367" y="153545"/>
                  </a:lnTo>
                  <a:lnTo>
                    <a:pt x="798221" y="152068"/>
                  </a:lnTo>
                  <a:lnTo>
                    <a:pt x="787933" y="147639"/>
                  </a:lnTo>
                  <a:lnTo>
                    <a:pt x="780504" y="140257"/>
                  </a:lnTo>
                  <a:lnTo>
                    <a:pt x="775933" y="129922"/>
                  </a:lnTo>
                  <a:lnTo>
                    <a:pt x="870674" y="129922"/>
                  </a:lnTo>
                  <a:lnTo>
                    <a:pt x="871009" y="127577"/>
                  </a:lnTo>
                  <a:lnTo>
                    <a:pt x="871260" y="125315"/>
                  </a:lnTo>
                  <a:lnTo>
                    <a:pt x="871428" y="123137"/>
                  </a:lnTo>
                  <a:lnTo>
                    <a:pt x="871763" y="120959"/>
                  </a:lnTo>
                  <a:lnTo>
                    <a:pt x="871930" y="118781"/>
                  </a:lnTo>
                  <a:lnTo>
                    <a:pt x="871930" y="116603"/>
                  </a:lnTo>
                  <a:lnTo>
                    <a:pt x="870935" y="104792"/>
                  </a:lnTo>
                  <a:lnTo>
                    <a:pt x="775431" y="104792"/>
                  </a:lnTo>
                  <a:lnTo>
                    <a:pt x="777274" y="96750"/>
                  </a:lnTo>
                  <a:lnTo>
                    <a:pt x="781043" y="90552"/>
                  </a:lnTo>
                  <a:lnTo>
                    <a:pt x="786739" y="86196"/>
                  </a:lnTo>
                  <a:lnTo>
                    <a:pt x="792435" y="81672"/>
                  </a:lnTo>
                  <a:lnTo>
                    <a:pt x="799639" y="79411"/>
                  </a:lnTo>
                  <a:lnTo>
                    <a:pt x="861631" y="79411"/>
                  </a:lnTo>
                  <a:lnTo>
                    <a:pt x="853837" y="69359"/>
                  </a:lnTo>
                  <a:lnTo>
                    <a:pt x="844397" y="61003"/>
                  </a:lnTo>
                  <a:lnTo>
                    <a:pt x="833670" y="55034"/>
                  </a:lnTo>
                  <a:lnTo>
                    <a:pt x="821654" y="51453"/>
                  </a:lnTo>
                  <a:lnTo>
                    <a:pt x="808351" y="50260"/>
                  </a:lnTo>
                  <a:close/>
                </a:path>
                <a:path extrusionOk="0" h="213359" w="1862454">
                  <a:moveTo>
                    <a:pt x="839513" y="140980"/>
                  </a:moveTo>
                  <a:lnTo>
                    <a:pt x="834172" y="146477"/>
                  </a:lnTo>
                  <a:lnTo>
                    <a:pt x="827701" y="150403"/>
                  </a:lnTo>
                  <a:lnTo>
                    <a:pt x="820100" y="152759"/>
                  </a:lnTo>
                  <a:lnTo>
                    <a:pt x="811367" y="153545"/>
                  </a:lnTo>
                  <a:lnTo>
                    <a:pt x="861292" y="153545"/>
                  </a:lnTo>
                  <a:lnTo>
                    <a:pt x="839513" y="140980"/>
                  </a:lnTo>
                  <a:close/>
                </a:path>
                <a:path extrusionOk="0" h="213359" w="1862454">
                  <a:moveTo>
                    <a:pt x="861631" y="79411"/>
                  </a:moveTo>
                  <a:lnTo>
                    <a:pt x="815890" y="79411"/>
                  </a:lnTo>
                  <a:lnTo>
                    <a:pt x="822508" y="81505"/>
                  </a:lnTo>
                  <a:lnTo>
                    <a:pt x="833900" y="89882"/>
                  </a:lnTo>
                  <a:lnTo>
                    <a:pt x="837670" y="96248"/>
                  </a:lnTo>
                  <a:lnTo>
                    <a:pt x="839513" y="104792"/>
                  </a:lnTo>
                  <a:lnTo>
                    <a:pt x="870935" y="104792"/>
                  </a:lnTo>
                  <a:lnTo>
                    <a:pt x="870800" y="103190"/>
                  </a:lnTo>
                  <a:lnTo>
                    <a:pt x="867407" y="90845"/>
                  </a:lnTo>
                  <a:lnTo>
                    <a:pt x="861753" y="79568"/>
                  </a:lnTo>
                  <a:lnTo>
                    <a:pt x="861631" y="79411"/>
                  </a:lnTo>
                  <a:close/>
                </a:path>
                <a:path extrusionOk="0" h="213359" w="1862454">
                  <a:moveTo>
                    <a:pt x="926979" y="53778"/>
                  </a:moveTo>
                  <a:lnTo>
                    <a:pt x="894561" y="53778"/>
                  </a:lnTo>
                  <a:lnTo>
                    <a:pt x="894561" y="179429"/>
                  </a:lnTo>
                  <a:lnTo>
                    <a:pt x="994579" y="179429"/>
                  </a:lnTo>
                  <a:lnTo>
                    <a:pt x="994579" y="213103"/>
                  </a:lnTo>
                  <a:lnTo>
                    <a:pt x="1026243" y="213103"/>
                  </a:lnTo>
                  <a:lnTo>
                    <a:pt x="1026243" y="149021"/>
                  </a:lnTo>
                  <a:lnTo>
                    <a:pt x="926979" y="149021"/>
                  </a:lnTo>
                  <a:lnTo>
                    <a:pt x="926979" y="53778"/>
                  </a:lnTo>
                  <a:close/>
                </a:path>
                <a:path extrusionOk="0" h="213359" w="1862454">
                  <a:moveTo>
                    <a:pt x="1005134" y="53778"/>
                  </a:moveTo>
                  <a:lnTo>
                    <a:pt x="972716" y="53778"/>
                  </a:lnTo>
                  <a:lnTo>
                    <a:pt x="972716" y="149021"/>
                  </a:lnTo>
                  <a:lnTo>
                    <a:pt x="1005134" y="149021"/>
                  </a:lnTo>
                  <a:lnTo>
                    <a:pt x="1005134" y="53778"/>
                  </a:lnTo>
                  <a:close/>
                </a:path>
                <a:path extrusionOk="0" h="213359" w="1862454">
                  <a:moveTo>
                    <a:pt x="1078380" y="53778"/>
                  </a:moveTo>
                  <a:lnTo>
                    <a:pt x="1046716" y="53778"/>
                  </a:lnTo>
                  <a:lnTo>
                    <a:pt x="1046716" y="179429"/>
                  </a:lnTo>
                  <a:lnTo>
                    <a:pt x="1070841" y="179429"/>
                  </a:lnTo>
                  <a:lnTo>
                    <a:pt x="1115757" y="125148"/>
                  </a:lnTo>
                  <a:lnTo>
                    <a:pt x="1078380" y="125148"/>
                  </a:lnTo>
                  <a:lnTo>
                    <a:pt x="1078380" y="53778"/>
                  </a:lnTo>
                  <a:close/>
                </a:path>
                <a:path extrusionOk="0" h="213359" w="1862454">
                  <a:moveTo>
                    <a:pt x="1161561" y="108059"/>
                  </a:moveTo>
                  <a:lnTo>
                    <a:pt x="1129897" y="108059"/>
                  </a:lnTo>
                  <a:lnTo>
                    <a:pt x="1129897" y="179429"/>
                  </a:lnTo>
                  <a:lnTo>
                    <a:pt x="1161561" y="179429"/>
                  </a:lnTo>
                  <a:lnTo>
                    <a:pt x="1161561" y="108059"/>
                  </a:lnTo>
                  <a:close/>
                </a:path>
                <a:path extrusionOk="0" h="213359" w="1862454">
                  <a:moveTo>
                    <a:pt x="1161561" y="53778"/>
                  </a:moveTo>
                  <a:lnTo>
                    <a:pt x="1137436" y="53778"/>
                  </a:lnTo>
                  <a:lnTo>
                    <a:pt x="1078380" y="125148"/>
                  </a:lnTo>
                  <a:lnTo>
                    <a:pt x="1115757" y="125148"/>
                  </a:lnTo>
                  <a:lnTo>
                    <a:pt x="1129897" y="108059"/>
                  </a:lnTo>
                  <a:lnTo>
                    <a:pt x="1161561" y="108059"/>
                  </a:lnTo>
                  <a:lnTo>
                    <a:pt x="1161561" y="53778"/>
                  </a:lnTo>
                  <a:close/>
                </a:path>
                <a:path extrusionOk="0" h="213359" w="1862454">
                  <a:moveTo>
                    <a:pt x="1245796" y="50260"/>
                  </a:moveTo>
                  <a:lnTo>
                    <a:pt x="1202572" y="69610"/>
                  </a:lnTo>
                  <a:lnTo>
                    <a:pt x="1184730" y="116603"/>
                  </a:lnTo>
                  <a:lnTo>
                    <a:pt x="1185845" y="130016"/>
                  </a:lnTo>
                  <a:lnTo>
                    <a:pt x="1212059" y="172204"/>
                  </a:lnTo>
                  <a:lnTo>
                    <a:pt x="1245796" y="182947"/>
                  </a:lnTo>
                  <a:lnTo>
                    <a:pt x="1258251" y="181800"/>
                  </a:lnTo>
                  <a:lnTo>
                    <a:pt x="1269230" y="178361"/>
                  </a:lnTo>
                  <a:lnTo>
                    <a:pt x="1278732" y="172628"/>
                  </a:lnTo>
                  <a:lnTo>
                    <a:pt x="1286758" y="164602"/>
                  </a:lnTo>
                  <a:lnTo>
                    <a:pt x="1319176" y="164602"/>
                  </a:lnTo>
                  <a:lnTo>
                    <a:pt x="1319176" y="152037"/>
                  </a:lnTo>
                  <a:lnTo>
                    <a:pt x="1251827" y="152037"/>
                  </a:lnTo>
                  <a:lnTo>
                    <a:pt x="1244618" y="151424"/>
                  </a:lnTo>
                  <a:lnTo>
                    <a:pt x="1217760" y="124048"/>
                  </a:lnTo>
                  <a:lnTo>
                    <a:pt x="1217148" y="116603"/>
                  </a:lnTo>
                  <a:lnTo>
                    <a:pt x="1217760" y="109174"/>
                  </a:lnTo>
                  <a:lnTo>
                    <a:pt x="1244618" y="81798"/>
                  </a:lnTo>
                  <a:lnTo>
                    <a:pt x="1251827" y="81170"/>
                  </a:lnTo>
                  <a:lnTo>
                    <a:pt x="1319176" y="81170"/>
                  </a:lnTo>
                  <a:lnTo>
                    <a:pt x="1319176" y="68605"/>
                  </a:lnTo>
                  <a:lnTo>
                    <a:pt x="1286758" y="68605"/>
                  </a:lnTo>
                  <a:lnTo>
                    <a:pt x="1278732" y="60579"/>
                  </a:lnTo>
                  <a:lnTo>
                    <a:pt x="1269230" y="54846"/>
                  </a:lnTo>
                  <a:lnTo>
                    <a:pt x="1258251" y="51406"/>
                  </a:lnTo>
                  <a:lnTo>
                    <a:pt x="1245796" y="50260"/>
                  </a:lnTo>
                  <a:close/>
                </a:path>
                <a:path extrusionOk="0" h="213359" w="1862454">
                  <a:moveTo>
                    <a:pt x="1319176" y="164602"/>
                  </a:moveTo>
                  <a:lnTo>
                    <a:pt x="1286758" y="164602"/>
                  </a:lnTo>
                  <a:lnTo>
                    <a:pt x="1286758" y="179429"/>
                  </a:lnTo>
                  <a:lnTo>
                    <a:pt x="1319176" y="179429"/>
                  </a:lnTo>
                  <a:lnTo>
                    <a:pt x="1319176" y="164602"/>
                  </a:lnTo>
                  <a:close/>
                </a:path>
                <a:path extrusionOk="0" h="213359" w="1862454">
                  <a:moveTo>
                    <a:pt x="1319176" y="81170"/>
                  </a:moveTo>
                  <a:lnTo>
                    <a:pt x="1251827" y="81170"/>
                  </a:lnTo>
                  <a:lnTo>
                    <a:pt x="1259036" y="81798"/>
                  </a:lnTo>
                  <a:lnTo>
                    <a:pt x="1265586" y="83683"/>
                  </a:lnTo>
                  <a:lnTo>
                    <a:pt x="1286758" y="116603"/>
                  </a:lnTo>
                  <a:lnTo>
                    <a:pt x="1286130" y="124048"/>
                  </a:lnTo>
                  <a:lnTo>
                    <a:pt x="1259036" y="151424"/>
                  </a:lnTo>
                  <a:lnTo>
                    <a:pt x="1251827" y="152037"/>
                  </a:lnTo>
                  <a:lnTo>
                    <a:pt x="1319176" y="152037"/>
                  </a:lnTo>
                  <a:lnTo>
                    <a:pt x="1319176" y="81170"/>
                  </a:lnTo>
                  <a:close/>
                </a:path>
                <a:path extrusionOk="0" h="213359" w="1862454">
                  <a:moveTo>
                    <a:pt x="1319176" y="53778"/>
                  </a:moveTo>
                  <a:lnTo>
                    <a:pt x="1286758" y="53778"/>
                  </a:lnTo>
                  <a:lnTo>
                    <a:pt x="1286758" y="68605"/>
                  </a:lnTo>
                  <a:lnTo>
                    <a:pt x="1319176" y="68605"/>
                  </a:lnTo>
                  <a:lnTo>
                    <a:pt x="1319176" y="53778"/>
                  </a:lnTo>
                  <a:close/>
                </a:path>
                <a:path extrusionOk="0" h="213359" w="1862454">
                  <a:moveTo>
                    <a:pt x="1336259" y="149021"/>
                  </a:moveTo>
                  <a:lnTo>
                    <a:pt x="1336259" y="179429"/>
                  </a:lnTo>
                  <a:lnTo>
                    <a:pt x="1359457" y="178219"/>
                  </a:lnTo>
                  <a:lnTo>
                    <a:pt x="1376027" y="169062"/>
                  </a:lnTo>
                  <a:lnTo>
                    <a:pt x="1385969" y="151958"/>
                  </a:lnTo>
                  <a:lnTo>
                    <a:pt x="1386306" y="149414"/>
                  </a:lnTo>
                  <a:lnTo>
                    <a:pt x="1345274" y="149414"/>
                  </a:lnTo>
                  <a:lnTo>
                    <a:pt x="1336259" y="149021"/>
                  </a:lnTo>
                  <a:close/>
                </a:path>
                <a:path extrusionOk="0" h="213359" w="1862454">
                  <a:moveTo>
                    <a:pt x="1456381" y="84939"/>
                  </a:moveTo>
                  <a:lnTo>
                    <a:pt x="1423963" y="84939"/>
                  </a:lnTo>
                  <a:lnTo>
                    <a:pt x="1423963" y="179429"/>
                  </a:lnTo>
                  <a:lnTo>
                    <a:pt x="1456381" y="179429"/>
                  </a:lnTo>
                  <a:lnTo>
                    <a:pt x="1456381" y="84939"/>
                  </a:lnTo>
                  <a:close/>
                </a:path>
                <a:path extrusionOk="0" h="213359" w="1862454">
                  <a:moveTo>
                    <a:pt x="1456381" y="53778"/>
                  </a:moveTo>
                  <a:lnTo>
                    <a:pt x="1356865" y="53778"/>
                  </a:lnTo>
                  <a:lnTo>
                    <a:pt x="1356865" y="125148"/>
                  </a:lnTo>
                  <a:lnTo>
                    <a:pt x="1355577" y="137477"/>
                  </a:lnTo>
                  <a:lnTo>
                    <a:pt x="1351714" y="145566"/>
                  </a:lnTo>
                  <a:lnTo>
                    <a:pt x="1345274" y="149414"/>
                  </a:lnTo>
                  <a:lnTo>
                    <a:pt x="1386306" y="149414"/>
                  </a:lnTo>
                  <a:lnTo>
                    <a:pt x="1389283" y="126907"/>
                  </a:lnTo>
                  <a:lnTo>
                    <a:pt x="1389283" y="84939"/>
                  </a:lnTo>
                  <a:lnTo>
                    <a:pt x="1456381" y="84939"/>
                  </a:lnTo>
                  <a:lnTo>
                    <a:pt x="1456381" y="53778"/>
                  </a:lnTo>
                  <a:close/>
                </a:path>
                <a:path extrusionOk="0" h="213359" w="1862454">
                  <a:moveTo>
                    <a:pt x="1517421" y="53778"/>
                  </a:moveTo>
                  <a:lnTo>
                    <a:pt x="1485757" y="53778"/>
                  </a:lnTo>
                  <a:lnTo>
                    <a:pt x="1485757" y="179429"/>
                  </a:lnTo>
                  <a:lnTo>
                    <a:pt x="1509882" y="179429"/>
                  </a:lnTo>
                  <a:lnTo>
                    <a:pt x="1554798" y="125148"/>
                  </a:lnTo>
                  <a:lnTo>
                    <a:pt x="1517421" y="125148"/>
                  </a:lnTo>
                  <a:lnTo>
                    <a:pt x="1517421" y="53778"/>
                  </a:lnTo>
                  <a:close/>
                </a:path>
                <a:path extrusionOk="0" h="213359" w="1862454">
                  <a:moveTo>
                    <a:pt x="1600602" y="108059"/>
                  </a:moveTo>
                  <a:lnTo>
                    <a:pt x="1568938" y="108059"/>
                  </a:lnTo>
                  <a:lnTo>
                    <a:pt x="1568938" y="179429"/>
                  </a:lnTo>
                  <a:lnTo>
                    <a:pt x="1600602" y="179429"/>
                  </a:lnTo>
                  <a:lnTo>
                    <a:pt x="1600602" y="108059"/>
                  </a:lnTo>
                  <a:close/>
                </a:path>
                <a:path extrusionOk="0" h="213359" w="1862454">
                  <a:moveTo>
                    <a:pt x="1600602" y="53778"/>
                  </a:moveTo>
                  <a:lnTo>
                    <a:pt x="1576477" y="53778"/>
                  </a:lnTo>
                  <a:lnTo>
                    <a:pt x="1517421" y="125148"/>
                  </a:lnTo>
                  <a:lnTo>
                    <a:pt x="1554798" y="125148"/>
                  </a:lnTo>
                  <a:lnTo>
                    <a:pt x="1568938" y="108059"/>
                  </a:lnTo>
                  <a:lnTo>
                    <a:pt x="1600602" y="108059"/>
                  </a:lnTo>
                  <a:lnTo>
                    <a:pt x="1600602" y="53778"/>
                  </a:lnTo>
                  <a:close/>
                </a:path>
                <a:path extrusionOk="0" h="213359" w="1862454">
                  <a:moveTo>
                    <a:pt x="1690114" y="50260"/>
                  </a:moveTo>
                  <a:lnTo>
                    <a:pt x="1652749" y="61003"/>
                  </a:lnTo>
                  <a:lnTo>
                    <a:pt x="1628483" y="90845"/>
                  </a:lnTo>
                  <a:lnTo>
                    <a:pt x="1623771" y="116603"/>
                  </a:lnTo>
                  <a:lnTo>
                    <a:pt x="1624949" y="130111"/>
                  </a:lnTo>
                  <a:lnTo>
                    <a:pt x="1652749" y="172204"/>
                  </a:lnTo>
                  <a:lnTo>
                    <a:pt x="1690114" y="182947"/>
                  </a:lnTo>
                  <a:lnTo>
                    <a:pt x="1699083" y="182397"/>
                  </a:lnTo>
                  <a:lnTo>
                    <a:pt x="1736919" y="163785"/>
                  </a:lnTo>
                  <a:lnTo>
                    <a:pt x="1746587" y="150780"/>
                  </a:lnTo>
                  <a:lnTo>
                    <a:pt x="1689863" y="150780"/>
                  </a:lnTo>
                  <a:lnTo>
                    <a:pt x="1682889" y="150183"/>
                  </a:lnTo>
                  <a:lnTo>
                    <a:pt x="1656189" y="116603"/>
                  </a:lnTo>
                  <a:lnTo>
                    <a:pt x="1656189" y="111577"/>
                  </a:lnTo>
                  <a:lnTo>
                    <a:pt x="1657026" y="106970"/>
                  </a:lnTo>
                  <a:lnTo>
                    <a:pt x="1660377" y="98593"/>
                  </a:lnTo>
                  <a:lnTo>
                    <a:pt x="1662722" y="94991"/>
                  </a:lnTo>
                  <a:lnTo>
                    <a:pt x="1665738" y="91976"/>
                  </a:lnTo>
                  <a:lnTo>
                    <a:pt x="1668754" y="88793"/>
                  </a:lnTo>
                  <a:lnTo>
                    <a:pt x="1672272" y="86363"/>
                  </a:lnTo>
                  <a:lnTo>
                    <a:pt x="1676293" y="84688"/>
                  </a:lnTo>
                  <a:lnTo>
                    <a:pt x="1680481" y="83013"/>
                  </a:lnTo>
                  <a:lnTo>
                    <a:pt x="1685004" y="82175"/>
                  </a:lnTo>
                  <a:lnTo>
                    <a:pt x="1746099" y="82175"/>
                  </a:lnTo>
                  <a:lnTo>
                    <a:pt x="1742055" y="75547"/>
                  </a:lnTo>
                  <a:lnTo>
                    <a:pt x="1707643" y="52459"/>
                  </a:lnTo>
                  <a:lnTo>
                    <a:pt x="1699083" y="50809"/>
                  </a:lnTo>
                  <a:lnTo>
                    <a:pt x="1690114" y="50260"/>
                  </a:lnTo>
                  <a:close/>
                </a:path>
                <a:path extrusionOk="0" h="213359" w="1862454">
                  <a:moveTo>
                    <a:pt x="1718763" y="134194"/>
                  </a:moveTo>
                  <a:lnTo>
                    <a:pt x="1696397" y="150780"/>
                  </a:lnTo>
                  <a:lnTo>
                    <a:pt x="1746587" y="150780"/>
                  </a:lnTo>
                  <a:lnTo>
                    <a:pt x="1746908" y="150278"/>
                  </a:lnTo>
                  <a:lnTo>
                    <a:pt x="1718763" y="134194"/>
                  </a:lnTo>
                  <a:close/>
                </a:path>
                <a:path extrusionOk="0" h="213359" w="1862454">
                  <a:moveTo>
                    <a:pt x="1746099" y="82175"/>
                  </a:moveTo>
                  <a:lnTo>
                    <a:pt x="1696229" y="82175"/>
                  </a:lnTo>
                  <a:lnTo>
                    <a:pt x="1701926" y="83683"/>
                  </a:lnTo>
                  <a:lnTo>
                    <a:pt x="1706952" y="86698"/>
                  </a:lnTo>
                  <a:lnTo>
                    <a:pt x="1712145" y="89714"/>
                  </a:lnTo>
                  <a:lnTo>
                    <a:pt x="1715998" y="93819"/>
                  </a:lnTo>
                  <a:lnTo>
                    <a:pt x="1718511" y="99012"/>
                  </a:lnTo>
                  <a:lnTo>
                    <a:pt x="1746406" y="82678"/>
                  </a:lnTo>
                  <a:lnTo>
                    <a:pt x="1746099" y="82175"/>
                  </a:lnTo>
                  <a:close/>
                </a:path>
                <a:path extrusionOk="0" h="213359" w="1862454">
                  <a:moveTo>
                    <a:pt x="1823127" y="84939"/>
                  </a:moveTo>
                  <a:lnTo>
                    <a:pt x="1790709" y="84939"/>
                  </a:lnTo>
                  <a:lnTo>
                    <a:pt x="1790709" y="179429"/>
                  </a:lnTo>
                  <a:lnTo>
                    <a:pt x="1823127" y="179429"/>
                  </a:lnTo>
                  <a:lnTo>
                    <a:pt x="1823127" y="84939"/>
                  </a:lnTo>
                  <a:close/>
                </a:path>
                <a:path extrusionOk="0" h="213359" w="1862454">
                  <a:moveTo>
                    <a:pt x="1862330" y="53778"/>
                  </a:moveTo>
                  <a:lnTo>
                    <a:pt x="1751004" y="53778"/>
                  </a:lnTo>
                  <a:lnTo>
                    <a:pt x="1751004" y="84939"/>
                  </a:lnTo>
                  <a:lnTo>
                    <a:pt x="1862330" y="84939"/>
                  </a:lnTo>
                  <a:lnTo>
                    <a:pt x="1862330" y="53778"/>
                  </a:lnTo>
                  <a:close/>
                </a:path>
              </a:pathLst>
            </a:custGeom>
            <a:solidFill>
              <a:srgbClr val="70798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grpSp>
        <p:nvGrpSpPr>
          <p:cNvPr id="352" name="Google Shape;352;p27"/>
          <p:cNvGrpSpPr/>
          <p:nvPr/>
        </p:nvGrpSpPr>
        <p:grpSpPr>
          <a:xfrm>
            <a:off x="2586037" y="4066889"/>
            <a:ext cx="2147945" cy="419335"/>
            <a:chOff x="5685690" y="8942136"/>
            <a:chExt cx="4722495" cy="922019"/>
          </a:xfrm>
        </p:grpSpPr>
        <p:sp>
          <p:nvSpPr>
            <p:cNvPr id="353" name="Google Shape;353;p27"/>
            <p:cNvSpPr/>
            <p:nvPr/>
          </p:nvSpPr>
          <p:spPr>
            <a:xfrm>
              <a:off x="5685690" y="8942136"/>
              <a:ext cx="4722495" cy="922019"/>
            </a:xfrm>
            <a:custGeom>
              <a:rect b="b" l="l" r="r" t="t"/>
              <a:pathLst>
                <a:path extrusionOk="0" h="922020" w="4722495">
                  <a:moveTo>
                    <a:pt x="4722369" y="0"/>
                  </a:moveTo>
                  <a:lnTo>
                    <a:pt x="0" y="0"/>
                  </a:lnTo>
                  <a:lnTo>
                    <a:pt x="0" y="921437"/>
                  </a:lnTo>
                  <a:lnTo>
                    <a:pt x="4722369" y="921437"/>
                  </a:lnTo>
                  <a:lnTo>
                    <a:pt x="4722369" y="0"/>
                  </a:lnTo>
                  <a:close/>
                </a:path>
              </a:pathLst>
            </a:custGeom>
            <a:solidFill>
              <a:srgbClr val="EDF0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6050085" y="9235323"/>
              <a:ext cx="402590" cy="301625"/>
            </a:xfrm>
            <a:custGeom>
              <a:rect b="b" l="l" r="r" t="t"/>
              <a:pathLst>
                <a:path extrusionOk="0" h="301625" w="402589">
                  <a:moveTo>
                    <a:pt x="402082" y="0"/>
                  </a:moveTo>
                  <a:lnTo>
                    <a:pt x="0" y="0"/>
                  </a:lnTo>
                  <a:lnTo>
                    <a:pt x="0" y="301561"/>
                  </a:lnTo>
                  <a:lnTo>
                    <a:pt x="234549" y="301561"/>
                  </a:lnTo>
                  <a:lnTo>
                    <a:pt x="234549" y="275757"/>
                  </a:lnTo>
                  <a:lnTo>
                    <a:pt x="220658" y="260485"/>
                  </a:lnTo>
                  <a:lnTo>
                    <a:pt x="210101" y="242621"/>
                  </a:lnTo>
                  <a:lnTo>
                    <a:pt x="203391" y="222645"/>
                  </a:lnTo>
                  <a:lnTo>
                    <a:pt x="202863" y="217792"/>
                  </a:lnTo>
                  <a:lnTo>
                    <a:pt x="50260" y="217792"/>
                  </a:lnTo>
                  <a:lnTo>
                    <a:pt x="50260" y="184289"/>
                  </a:lnTo>
                  <a:lnTo>
                    <a:pt x="204431" y="184289"/>
                  </a:lnTo>
                  <a:lnTo>
                    <a:pt x="208952" y="161951"/>
                  </a:lnTo>
                  <a:lnTo>
                    <a:pt x="216490" y="150780"/>
                  </a:lnTo>
                  <a:lnTo>
                    <a:pt x="50260" y="150780"/>
                  </a:lnTo>
                  <a:lnTo>
                    <a:pt x="50260" y="117272"/>
                  </a:lnTo>
                  <a:lnTo>
                    <a:pt x="249371" y="117272"/>
                  </a:lnTo>
                  <a:lnTo>
                    <a:pt x="262471" y="108432"/>
                  </a:lnTo>
                  <a:lnTo>
                    <a:pt x="301561" y="100520"/>
                  </a:lnTo>
                  <a:lnTo>
                    <a:pt x="402082" y="100520"/>
                  </a:lnTo>
                  <a:lnTo>
                    <a:pt x="402082" y="83768"/>
                  </a:lnTo>
                  <a:lnTo>
                    <a:pt x="50260" y="83768"/>
                  </a:lnTo>
                  <a:lnTo>
                    <a:pt x="50260" y="50260"/>
                  </a:lnTo>
                  <a:lnTo>
                    <a:pt x="402082" y="50260"/>
                  </a:lnTo>
                  <a:lnTo>
                    <a:pt x="402082" y="0"/>
                  </a:lnTo>
                  <a:close/>
                </a:path>
                <a:path extrusionOk="0" h="301625" w="402589">
                  <a:moveTo>
                    <a:pt x="204431" y="184289"/>
                  </a:moveTo>
                  <a:lnTo>
                    <a:pt x="100520" y="184289"/>
                  </a:lnTo>
                  <a:lnTo>
                    <a:pt x="100520" y="217792"/>
                  </a:lnTo>
                  <a:lnTo>
                    <a:pt x="202863" y="217792"/>
                  </a:lnTo>
                  <a:lnTo>
                    <a:pt x="201041" y="201041"/>
                  </a:lnTo>
                  <a:lnTo>
                    <a:pt x="204431" y="184289"/>
                  </a:lnTo>
                  <a:close/>
                </a:path>
                <a:path extrusionOk="0" h="301625" w="402589">
                  <a:moveTo>
                    <a:pt x="249371" y="117272"/>
                  </a:moveTo>
                  <a:lnTo>
                    <a:pt x="167532" y="117272"/>
                  </a:lnTo>
                  <a:lnTo>
                    <a:pt x="167532" y="150780"/>
                  </a:lnTo>
                  <a:lnTo>
                    <a:pt x="216490" y="150780"/>
                  </a:lnTo>
                  <a:lnTo>
                    <a:pt x="230516" y="129995"/>
                  </a:lnTo>
                  <a:lnTo>
                    <a:pt x="249371" y="117272"/>
                  </a:lnTo>
                  <a:close/>
                </a:path>
                <a:path extrusionOk="0" h="301625" w="402589">
                  <a:moveTo>
                    <a:pt x="402082" y="100520"/>
                  </a:moveTo>
                  <a:lnTo>
                    <a:pt x="301561" y="100520"/>
                  </a:lnTo>
                  <a:lnTo>
                    <a:pt x="323166" y="102871"/>
                  </a:lnTo>
                  <a:lnTo>
                    <a:pt x="343141" y="109581"/>
                  </a:lnTo>
                  <a:lnTo>
                    <a:pt x="361006" y="120138"/>
                  </a:lnTo>
                  <a:lnTo>
                    <a:pt x="376278" y="134029"/>
                  </a:lnTo>
                  <a:lnTo>
                    <a:pt x="402082" y="134029"/>
                  </a:lnTo>
                  <a:lnTo>
                    <a:pt x="402082" y="100520"/>
                  </a:lnTo>
                  <a:close/>
                </a:path>
                <a:path extrusionOk="0" h="301625" w="402589">
                  <a:moveTo>
                    <a:pt x="402082" y="50260"/>
                  </a:moveTo>
                  <a:lnTo>
                    <a:pt x="201041" y="50260"/>
                  </a:lnTo>
                  <a:lnTo>
                    <a:pt x="201041" y="83768"/>
                  </a:lnTo>
                  <a:lnTo>
                    <a:pt x="402082" y="83768"/>
                  </a:lnTo>
                  <a:lnTo>
                    <a:pt x="402082" y="50260"/>
                  </a:lnTo>
                  <a:close/>
                </a:path>
              </a:pathLst>
            </a:custGeom>
            <a:solidFill>
              <a:srgbClr val="E21D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355" name="Google Shape;355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284617" y="9369351"/>
              <a:ext cx="134023" cy="201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714602" y="9296722"/>
              <a:ext cx="3367438" cy="2296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7" name="Google Shape;357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86424" y="476216"/>
            <a:ext cx="2900159" cy="4666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